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20"/>
  </p:notesMasterIdLst>
  <p:sldIdLst>
    <p:sldId id="393" r:id="rId4"/>
    <p:sldId id="327" r:id="rId5"/>
    <p:sldId id="328" r:id="rId6"/>
    <p:sldId id="329" r:id="rId7"/>
    <p:sldId id="311" r:id="rId8"/>
    <p:sldId id="354" r:id="rId9"/>
    <p:sldId id="388" r:id="rId10"/>
    <p:sldId id="389" r:id="rId11"/>
    <p:sldId id="267" r:id="rId12"/>
    <p:sldId id="335" r:id="rId13"/>
    <p:sldId id="275" r:id="rId14"/>
    <p:sldId id="348" r:id="rId15"/>
    <p:sldId id="390" r:id="rId16"/>
    <p:sldId id="338" r:id="rId17"/>
    <p:sldId id="343" r:id="rId18"/>
    <p:sldId id="321" r:id="rId19"/>
  </p:sldIdLst>
  <p:sldSz cx="12179300" cy="9134475"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thalamana Krishnan, Anagha" initials="CKA" lastIdx="5" clrIdx="0">
    <p:extLst>
      <p:ext uri="{19B8F6BF-5375-455C-9EA6-DF929625EA0E}">
        <p15:presenceInfo xmlns:p15="http://schemas.microsoft.com/office/powerpoint/2012/main" userId="S::Anagha.Chethalamana@aecom.com::91a9b6c8-af09-4648-9bc1-a4efb60ad7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3462D-F3B9-416C-91EC-0EA00AFE56C7}" v="4" dt="2021-11-18T20:47:48.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15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der, Dwayne" userId="345b1afa-f5e5-4744-bd59-08351ded217d" providerId="ADAL" clId="{05C3462D-F3B9-416C-91EC-0EA00AFE56C7}"/>
    <pc:docChg chg="undo redo custSel addSld delSld modSld">
      <pc:chgData name="Tedder, Dwayne" userId="345b1afa-f5e5-4744-bd59-08351ded217d" providerId="ADAL" clId="{05C3462D-F3B9-416C-91EC-0EA00AFE56C7}" dt="2021-11-29T20:29:21.595" v="142" actId="47"/>
      <pc:docMkLst>
        <pc:docMk/>
      </pc:docMkLst>
      <pc:sldChg chg="modSp del mod">
        <pc:chgData name="Tedder, Dwayne" userId="345b1afa-f5e5-4744-bd59-08351ded217d" providerId="ADAL" clId="{05C3462D-F3B9-416C-91EC-0EA00AFE56C7}" dt="2021-11-18T20:47:24.187" v="74" actId="2696"/>
        <pc:sldMkLst>
          <pc:docMk/>
          <pc:sldMk cId="1606661867" sldId="262"/>
        </pc:sldMkLst>
        <pc:spChg chg="mod">
          <ac:chgData name="Tedder, Dwayne" userId="345b1afa-f5e5-4744-bd59-08351ded217d" providerId="ADAL" clId="{05C3462D-F3B9-416C-91EC-0EA00AFE56C7}" dt="2021-11-18T19:34:26.255" v="33" actId="14100"/>
          <ac:spMkLst>
            <pc:docMk/>
            <pc:sldMk cId="1606661867" sldId="262"/>
            <ac:spMk id="9" creationId="{00000000-0000-0000-0000-000000000000}"/>
          </ac:spMkLst>
        </pc:spChg>
      </pc:sldChg>
      <pc:sldChg chg="del">
        <pc:chgData name="Tedder, Dwayne" userId="345b1afa-f5e5-4744-bd59-08351ded217d" providerId="ADAL" clId="{05C3462D-F3B9-416C-91EC-0EA00AFE56C7}" dt="2021-11-29T20:29:21.595" v="142" actId="47"/>
        <pc:sldMkLst>
          <pc:docMk/>
          <pc:sldMk cId="1282130127" sldId="268"/>
        </pc:sldMkLst>
      </pc:sldChg>
      <pc:sldChg chg="del">
        <pc:chgData name="Tedder, Dwayne" userId="345b1afa-f5e5-4744-bd59-08351ded217d" providerId="ADAL" clId="{05C3462D-F3B9-416C-91EC-0EA00AFE56C7}" dt="2021-11-29T20:29:21.595" v="142" actId="47"/>
        <pc:sldMkLst>
          <pc:docMk/>
          <pc:sldMk cId="3351600336" sldId="276"/>
        </pc:sldMkLst>
      </pc:sldChg>
      <pc:sldChg chg="del">
        <pc:chgData name="Tedder, Dwayne" userId="345b1afa-f5e5-4744-bd59-08351ded217d" providerId="ADAL" clId="{05C3462D-F3B9-416C-91EC-0EA00AFE56C7}" dt="2021-11-29T20:29:21.595" v="142" actId="47"/>
        <pc:sldMkLst>
          <pc:docMk/>
          <pc:sldMk cId="4179225530" sldId="292"/>
        </pc:sldMkLst>
      </pc:sldChg>
      <pc:sldChg chg="del">
        <pc:chgData name="Tedder, Dwayne" userId="345b1afa-f5e5-4744-bd59-08351ded217d" providerId="ADAL" clId="{05C3462D-F3B9-416C-91EC-0EA00AFE56C7}" dt="2021-11-29T20:29:21.595" v="142" actId="47"/>
        <pc:sldMkLst>
          <pc:docMk/>
          <pc:sldMk cId="3158163222" sldId="312"/>
        </pc:sldMkLst>
      </pc:sldChg>
      <pc:sldChg chg="del">
        <pc:chgData name="Tedder, Dwayne" userId="345b1afa-f5e5-4744-bd59-08351ded217d" providerId="ADAL" clId="{05C3462D-F3B9-416C-91EC-0EA00AFE56C7}" dt="2021-11-29T20:29:21.595" v="142" actId="47"/>
        <pc:sldMkLst>
          <pc:docMk/>
          <pc:sldMk cId="811379963" sldId="314"/>
        </pc:sldMkLst>
      </pc:sldChg>
      <pc:sldChg chg="del">
        <pc:chgData name="Tedder, Dwayne" userId="345b1afa-f5e5-4744-bd59-08351ded217d" providerId="ADAL" clId="{05C3462D-F3B9-416C-91EC-0EA00AFE56C7}" dt="2021-11-29T20:29:21.595" v="142" actId="47"/>
        <pc:sldMkLst>
          <pc:docMk/>
          <pc:sldMk cId="3600347839" sldId="316"/>
        </pc:sldMkLst>
      </pc:sldChg>
      <pc:sldChg chg="del">
        <pc:chgData name="Tedder, Dwayne" userId="345b1afa-f5e5-4744-bd59-08351ded217d" providerId="ADAL" clId="{05C3462D-F3B9-416C-91EC-0EA00AFE56C7}" dt="2021-11-29T20:29:21.595" v="142" actId="47"/>
        <pc:sldMkLst>
          <pc:docMk/>
          <pc:sldMk cId="814030150" sldId="317"/>
        </pc:sldMkLst>
      </pc:sldChg>
      <pc:sldChg chg="del">
        <pc:chgData name="Tedder, Dwayne" userId="345b1afa-f5e5-4744-bd59-08351ded217d" providerId="ADAL" clId="{05C3462D-F3B9-416C-91EC-0EA00AFE56C7}" dt="2021-11-29T20:29:21.595" v="142" actId="47"/>
        <pc:sldMkLst>
          <pc:docMk/>
          <pc:sldMk cId="280572319" sldId="325"/>
        </pc:sldMkLst>
      </pc:sldChg>
      <pc:sldChg chg="modSp add mod setBg">
        <pc:chgData name="Tedder, Dwayne" userId="345b1afa-f5e5-4744-bd59-08351ded217d" providerId="ADAL" clId="{05C3462D-F3B9-416C-91EC-0EA00AFE56C7}" dt="2021-11-18T20:55:33.696" v="121" actId="20577"/>
        <pc:sldMkLst>
          <pc:docMk/>
          <pc:sldMk cId="2565518961" sldId="327"/>
        </pc:sldMkLst>
        <pc:spChg chg="mod">
          <ac:chgData name="Tedder, Dwayne" userId="345b1afa-f5e5-4744-bd59-08351ded217d" providerId="ADAL" clId="{05C3462D-F3B9-416C-91EC-0EA00AFE56C7}" dt="2021-11-18T20:50:21.682" v="78" actId="1076"/>
          <ac:spMkLst>
            <pc:docMk/>
            <pc:sldMk cId="2565518961" sldId="327"/>
            <ac:spMk id="12" creationId="{993098BC-24B0-42A0-BE53-5FBFE46E7B09}"/>
          </ac:spMkLst>
        </pc:spChg>
        <pc:spChg chg="mod">
          <ac:chgData name="Tedder, Dwayne" userId="345b1afa-f5e5-4744-bd59-08351ded217d" providerId="ADAL" clId="{05C3462D-F3B9-416C-91EC-0EA00AFE56C7}" dt="2021-11-18T20:55:33.696" v="121" actId="20577"/>
          <ac:spMkLst>
            <pc:docMk/>
            <pc:sldMk cId="2565518961" sldId="327"/>
            <ac:spMk id="20" creationId="{ABC7AF8E-D5B2-4BCA-8144-8944AFFC9BEF}"/>
          </ac:spMkLst>
        </pc:spChg>
      </pc:sldChg>
      <pc:sldChg chg="modSp add mod setBg">
        <pc:chgData name="Tedder, Dwayne" userId="345b1afa-f5e5-4744-bd59-08351ded217d" providerId="ADAL" clId="{05C3462D-F3B9-416C-91EC-0EA00AFE56C7}" dt="2021-11-18T21:08:54.717" v="137" actId="1076"/>
        <pc:sldMkLst>
          <pc:docMk/>
          <pc:sldMk cId="3130036217" sldId="328"/>
        </pc:sldMkLst>
        <pc:spChg chg="mod">
          <ac:chgData name="Tedder, Dwayne" userId="345b1afa-f5e5-4744-bd59-08351ded217d" providerId="ADAL" clId="{05C3462D-F3B9-416C-91EC-0EA00AFE56C7}" dt="2021-11-18T21:08:54.717" v="137" actId="1076"/>
          <ac:spMkLst>
            <pc:docMk/>
            <pc:sldMk cId="3130036217" sldId="328"/>
            <ac:spMk id="12" creationId="{993098BC-24B0-42A0-BE53-5FBFE46E7B09}"/>
          </ac:spMkLst>
        </pc:spChg>
        <pc:spChg chg="mod">
          <ac:chgData name="Tedder, Dwayne" userId="345b1afa-f5e5-4744-bd59-08351ded217d" providerId="ADAL" clId="{05C3462D-F3B9-416C-91EC-0EA00AFE56C7}" dt="2021-11-18T20:55:44.120" v="128" actId="20577"/>
          <ac:spMkLst>
            <pc:docMk/>
            <pc:sldMk cId="3130036217" sldId="328"/>
            <ac:spMk id="20" creationId="{ABC7AF8E-D5B2-4BCA-8144-8944AFFC9BEF}"/>
          </ac:spMkLst>
        </pc:spChg>
      </pc:sldChg>
      <pc:sldChg chg="modSp add mod setBg">
        <pc:chgData name="Tedder, Dwayne" userId="345b1afa-f5e5-4744-bd59-08351ded217d" providerId="ADAL" clId="{05C3462D-F3B9-416C-91EC-0EA00AFE56C7}" dt="2021-11-18T21:09:06.328" v="138" actId="1076"/>
        <pc:sldMkLst>
          <pc:docMk/>
          <pc:sldMk cId="2728404703" sldId="329"/>
        </pc:sldMkLst>
        <pc:spChg chg="mod">
          <ac:chgData name="Tedder, Dwayne" userId="345b1afa-f5e5-4744-bd59-08351ded217d" providerId="ADAL" clId="{05C3462D-F3B9-416C-91EC-0EA00AFE56C7}" dt="2021-11-18T21:09:06.328" v="138" actId="1076"/>
          <ac:spMkLst>
            <pc:docMk/>
            <pc:sldMk cId="2728404703" sldId="329"/>
            <ac:spMk id="12" creationId="{993098BC-24B0-42A0-BE53-5FBFE46E7B09}"/>
          </ac:spMkLst>
        </pc:spChg>
        <pc:spChg chg="mod">
          <ac:chgData name="Tedder, Dwayne" userId="345b1afa-f5e5-4744-bd59-08351ded217d" providerId="ADAL" clId="{05C3462D-F3B9-416C-91EC-0EA00AFE56C7}" dt="2021-11-18T20:55:53.031" v="135" actId="20577"/>
          <ac:spMkLst>
            <pc:docMk/>
            <pc:sldMk cId="2728404703" sldId="329"/>
            <ac:spMk id="20" creationId="{ABC7AF8E-D5B2-4BCA-8144-8944AFFC9BEF}"/>
          </ac:spMkLst>
        </pc:spChg>
      </pc:sldChg>
      <pc:sldChg chg="modSp mod">
        <pc:chgData name="Tedder, Dwayne" userId="345b1afa-f5e5-4744-bd59-08351ded217d" providerId="ADAL" clId="{05C3462D-F3B9-416C-91EC-0EA00AFE56C7}" dt="2021-11-29T18:29:55.597" v="141" actId="14826"/>
        <pc:sldMkLst>
          <pc:docMk/>
          <pc:sldMk cId="1375834447" sldId="348"/>
        </pc:sldMkLst>
        <pc:picChg chg="mod">
          <ac:chgData name="Tedder, Dwayne" userId="345b1afa-f5e5-4744-bd59-08351ded217d" providerId="ADAL" clId="{05C3462D-F3B9-416C-91EC-0EA00AFE56C7}" dt="2021-11-29T18:29:55.597" v="141" actId="14826"/>
          <ac:picMkLst>
            <pc:docMk/>
            <pc:sldMk cId="1375834447" sldId="348"/>
            <ac:picMk id="15" creationId="{8F87E6E7-13BC-4F76-A4D3-4C04EA3BED2F}"/>
          </ac:picMkLst>
        </pc:picChg>
      </pc:sldChg>
      <pc:sldChg chg="del">
        <pc:chgData name="Tedder, Dwayne" userId="345b1afa-f5e5-4744-bd59-08351ded217d" providerId="ADAL" clId="{05C3462D-F3B9-416C-91EC-0EA00AFE56C7}" dt="2021-11-29T20:29:21.595" v="142" actId="47"/>
        <pc:sldMkLst>
          <pc:docMk/>
          <pc:sldMk cId="1367911309" sldId="356"/>
        </pc:sldMkLst>
      </pc:sldChg>
      <pc:sldChg chg="del">
        <pc:chgData name="Tedder, Dwayne" userId="345b1afa-f5e5-4744-bd59-08351ded217d" providerId="ADAL" clId="{05C3462D-F3B9-416C-91EC-0EA00AFE56C7}" dt="2021-11-29T20:29:21.595" v="142" actId="47"/>
        <pc:sldMkLst>
          <pc:docMk/>
          <pc:sldMk cId="4137164531" sldId="391"/>
        </pc:sldMkLst>
      </pc:sldChg>
      <pc:sldChg chg="del">
        <pc:chgData name="Tedder, Dwayne" userId="345b1afa-f5e5-4744-bd59-08351ded217d" providerId="ADAL" clId="{05C3462D-F3B9-416C-91EC-0EA00AFE56C7}" dt="2021-11-29T20:29:21.595" v="142" actId="47"/>
        <pc:sldMkLst>
          <pc:docMk/>
          <pc:sldMk cId="4157520877" sldId="392"/>
        </pc:sldMkLst>
      </pc:sldChg>
      <pc:sldChg chg="modSp add mod">
        <pc:chgData name="Tedder, Dwayne" userId="345b1afa-f5e5-4744-bd59-08351ded217d" providerId="ADAL" clId="{05C3462D-F3B9-416C-91EC-0EA00AFE56C7}" dt="2021-11-18T20:47:08.213" v="73" actId="20577"/>
        <pc:sldMkLst>
          <pc:docMk/>
          <pc:sldMk cId="3586873339" sldId="393"/>
        </pc:sldMkLst>
        <pc:spChg chg="mod">
          <ac:chgData name="Tedder, Dwayne" userId="345b1afa-f5e5-4744-bd59-08351ded217d" providerId="ADAL" clId="{05C3462D-F3B9-416C-91EC-0EA00AFE56C7}" dt="2021-11-18T20:47:08.213" v="73" actId="20577"/>
          <ac:spMkLst>
            <pc:docMk/>
            <pc:sldMk cId="3586873339" sldId="393"/>
            <ac:spMk id="9" creationId="{00000000-0000-0000-0000-000000000000}"/>
          </ac:spMkLst>
        </pc:spChg>
      </pc:sldChg>
      <pc:sldMasterChg chg="delSldLayout">
        <pc:chgData name="Tedder, Dwayne" userId="345b1afa-f5e5-4744-bd59-08351ded217d" providerId="ADAL" clId="{05C3462D-F3B9-416C-91EC-0EA00AFE56C7}" dt="2021-11-29T20:29:21.595" v="142" actId="47"/>
        <pc:sldMasterMkLst>
          <pc:docMk/>
          <pc:sldMasterMk cId="506143530" sldId="2147483672"/>
        </pc:sldMasterMkLst>
        <pc:sldLayoutChg chg="del">
          <pc:chgData name="Tedder, Dwayne" userId="345b1afa-f5e5-4744-bd59-08351ded217d" providerId="ADAL" clId="{05C3462D-F3B9-416C-91EC-0EA00AFE56C7}" dt="2021-11-29T20:29:21.595" v="142" actId="47"/>
          <pc:sldLayoutMkLst>
            <pc:docMk/>
            <pc:sldMasterMk cId="506143530" sldId="2147483672"/>
            <pc:sldLayoutMk cId="3624102392" sldId="2147483683"/>
          </pc:sldLayoutMkLst>
        </pc:sldLayoutChg>
        <pc:sldLayoutChg chg="del">
          <pc:chgData name="Tedder, Dwayne" userId="345b1afa-f5e5-4744-bd59-08351ded217d" providerId="ADAL" clId="{05C3462D-F3B9-416C-91EC-0EA00AFE56C7}" dt="2021-11-29T20:29:21.595" v="142" actId="47"/>
          <pc:sldLayoutMkLst>
            <pc:docMk/>
            <pc:sldMasterMk cId="506143530" sldId="2147483672"/>
            <pc:sldLayoutMk cId="2740243393" sldId="2147483685"/>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08T11:22:06.201" idx="5">
    <p:pos x="10" y="10"/>
    <p:text>Meeting notes was sent as a presentation to Zeb and needs to be added in here.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E7507-2380-4E2A-8D76-BB142335DE58}" type="datetimeFigureOut">
              <a:rPr lang="en-US" smtClean="0"/>
              <a:t>11/29/2021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E5EBB-30F2-4318-9D5C-9E5663F2C15E}" type="slidenum">
              <a:rPr lang="en-US" smtClean="0"/>
              <a:t>‹#›</a:t>
            </a:fld>
            <a:endParaRPr lang="en-US"/>
          </a:p>
        </p:txBody>
      </p:sp>
    </p:spTree>
    <p:extLst>
      <p:ext uri="{BB962C8B-B14F-4D97-AF65-F5344CB8AC3E}">
        <p14:creationId xmlns:p14="http://schemas.microsoft.com/office/powerpoint/2010/main" val="44832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F904-3141-443B-B959-9716BB65C7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29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1494925"/>
            <a:ext cx="10352405" cy="3180151"/>
          </a:xfrm>
        </p:spPr>
        <p:txBody>
          <a:bodyPr anchor="b"/>
          <a:lstStyle>
            <a:lvl1pPr algn="ctr">
              <a:defRPr sz="7991"/>
            </a:lvl1pPr>
          </a:lstStyle>
          <a:p>
            <a:r>
              <a:rPr lang="en-US"/>
              <a:t>Click to edit Master title style</a:t>
            </a:r>
            <a:endParaRPr lang="en-US" dirty="0"/>
          </a:p>
        </p:txBody>
      </p:sp>
      <p:sp>
        <p:nvSpPr>
          <p:cNvPr id="3" name="Subtitle 2"/>
          <p:cNvSpPr>
            <a:spLocks noGrp="1"/>
          </p:cNvSpPr>
          <p:nvPr>
            <p:ph type="subTitle" idx="1"/>
          </p:nvPr>
        </p:nvSpPr>
        <p:spPr>
          <a:xfrm>
            <a:off x="1522413" y="4797715"/>
            <a:ext cx="9134475" cy="2205383"/>
          </a:xfrm>
        </p:spPr>
        <p:txBody>
          <a:bodyPr/>
          <a:lstStyle>
            <a:lvl1pPr marL="0" indent="0" algn="ctr">
              <a:buNone/>
              <a:defRPr sz="31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7C9114-4248-4110-BB36-3014B3DDC7E5}"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354867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C9114-4248-4110-BB36-3014B3DDC7E5}"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3507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2" y="486326"/>
            <a:ext cx="2626162" cy="774104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328" y="486326"/>
            <a:ext cx="7726243" cy="7741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C9114-4248-4110-BB36-3014B3DDC7E5}"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247508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2413" y="3822946"/>
            <a:ext cx="9134475" cy="902876"/>
          </a:xfrm>
          <a:prstGeom prst="rect">
            <a:avLst/>
          </a:prstGeom>
        </p:spPr>
        <p:txBody>
          <a:bodyPr anchor="b"/>
          <a:lstStyle>
            <a:lvl1pPr algn="ctr">
              <a:defRPr sz="4528" baseline="0"/>
            </a:lvl1pPr>
          </a:lstStyle>
          <a:p>
            <a:r>
              <a:rPr lang="en-US" dirty="0"/>
              <a:t>Cover Slide Option #1</a:t>
            </a:r>
          </a:p>
        </p:txBody>
      </p:sp>
      <p:sp>
        <p:nvSpPr>
          <p:cNvPr id="8" name="Subtitle 2"/>
          <p:cNvSpPr>
            <a:spLocks noGrp="1"/>
          </p:cNvSpPr>
          <p:nvPr>
            <p:ph type="subTitle" idx="1" hasCustomPrompt="1"/>
          </p:nvPr>
        </p:nvSpPr>
        <p:spPr>
          <a:xfrm>
            <a:off x="1522413" y="4814630"/>
            <a:ext cx="9134475" cy="564561"/>
          </a:xfrm>
          <a:prstGeom prst="rect">
            <a:avLst/>
          </a:prstGeom>
        </p:spPr>
        <p:txBody>
          <a:bodyPr/>
          <a:lstStyle>
            <a:lvl1pPr marL="0" indent="0" algn="ctr">
              <a:buNone/>
              <a:defRPr sz="23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en-US" dirty="0"/>
              <a:t>Subhead goes here</a:t>
            </a:r>
          </a:p>
        </p:txBody>
      </p:sp>
    </p:spTree>
    <p:extLst>
      <p:ext uri="{BB962C8B-B14F-4D97-AF65-F5344CB8AC3E}">
        <p14:creationId xmlns:p14="http://schemas.microsoft.com/office/powerpoint/2010/main" val="3409850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7327" y="8466310"/>
            <a:ext cx="2740343" cy="486326"/>
          </a:xfrm>
          <a:prstGeom prst="rect">
            <a:avLst/>
          </a:prstGeom>
        </p:spPr>
        <p:txBody>
          <a:bodyPr/>
          <a:lstStyle/>
          <a:p>
            <a:fld id="{348EAB29-8E02-43FA-89B1-8C6BA1E3DBD1}" type="datetimeFigureOut">
              <a:rPr lang="en-US" smtClean="0"/>
              <a:t>11/29/2021</a:t>
            </a:fld>
            <a:endParaRPr lang="en-US" dirty="0"/>
          </a:p>
        </p:txBody>
      </p:sp>
      <p:sp>
        <p:nvSpPr>
          <p:cNvPr id="5" name="Footer Placeholder 4"/>
          <p:cNvSpPr>
            <a:spLocks noGrp="1"/>
          </p:cNvSpPr>
          <p:nvPr>
            <p:ph type="ftr" sz="quarter" idx="11"/>
          </p:nvPr>
        </p:nvSpPr>
        <p:spPr>
          <a:xfrm>
            <a:off x="4034393" y="8466310"/>
            <a:ext cx="4110514" cy="486326"/>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01630" y="8466310"/>
            <a:ext cx="2740343" cy="486326"/>
          </a:xfrm>
          <a:prstGeom prst="rect">
            <a:avLst/>
          </a:prstGeom>
        </p:spPr>
        <p:txBody>
          <a:bodyPr/>
          <a:lstStyle/>
          <a:p>
            <a:fld id="{CBFAC968-99DC-4A50-9679-463617D7C685}" type="slidenum">
              <a:rPr lang="en-US" smtClean="0"/>
              <a:t>‹#›</a:t>
            </a:fld>
            <a:endParaRPr lang="en-US" dirty="0"/>
          </a:p>
        </p:txBody>
      </p:sp>
      <p:sp>
        <p:nvSpPr>
          <p:cNvPr id="11" name="Title 1"/>
          <p:cNvSpPr>
            <a:spLocks noGrp="1"/>
          </p:cNvSpPr>
          <p:nvPr>
            <p:ph type="ctrTitle" hasCustomPrompt="1"/>
          </p:nvPr>
        </p:nvSpPr>
        <p:spPr>
          <a:xfrm>
            <a:off x="1522413" y="3822946"/>
            <a:ext cx="9134475" cy="902876"/>
          </a:xfrm>
          <a:prstGeom prst="rect">
            <a:avLst/>
          </a:prstGeom>
        </p:spPr>
        <p:txBody>
          <a:bodyPr anchor="b"/>
          <a:lstStyle>
            <a:lvl1pPr algn="ctr">
              <a:defRPr sz="4528" baseline="0"/>
            </a:lvl1pPr>
          </a:lstStyle>
          <a:p>
            <a:r>
              <a:rPr lang="en-US" dirty="0"/>
              <a:t>Cover Slide Option #1</a:t>
            </a:r>
          </a:p>
        </p:txBody>
      </p:sp>
      <p:sp>
        <p:nvSpPr>
          <p:cNvPr id="12" name="Subtitle 2"/>
          <p:cNvSpPr>
            <a:spLocks noGrp="1"/>
          </p:cNvSpPr>
          <p:nvPr>
            <p:ph type="subTitle" idx="1" hasCustomPrompt="1"/>
          </p:nvPr>
        </p:nvSpPr>
        <p:spPr>
          <a:xfrm>
            <a:off x="1522413" y="4814630"/>
            <a:ext cx="9134475" cy="564561"/>
          </a:xfrm>
          <a:prstGeom prst="rect">
            <a:avLst/>
          </a:prstGeom>
        </p:spPr>
        <p:txBody>
          <a:bodyPr/>
          <a:lstStyle>
            <a:lvl1pPr marL="0" indent="0" algn="ctr">
              <a:buNone/>
              <a:defRPr sz="23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en-US" dirty="0"/>
              <a:t>Subhead goes here</a:t>
            </a:r>
          </a:p>
        </p:txBody>
      </p:sp>
    </p:spTree>
    <p:extLst>
      <p:ext uri="{BB962C8B-B14F-4D97-AF65-F5344CB8AC3E}">
        <p14:creationId xmlns:p14="http://schemas.microsoft.com/office/powerpoint/2010/main" val="87995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234480" y="1463421"/>
            <a:ext cx="9829653" cy="771454"/>
          </a:xfrm>
          <a:prstGeom prst="rect">
            <a:avLst/>
          </a:prstGeom>
        </p:spPr>
        <p:txBody>
          <a:bodyPr anchor="b">
            <a:normAutofit/>
          </a:bodyPr>
          <a:lstStyle>
            <a:lvl1pPr algn="l">
              <a:defRPr sz="4528" b="1"/>
            </a:lvl1pPr>
          </a:lstStyle>
          <a:p>
            <a:r>
              <a:rPr lang="en-US" dirty="0"/>
              <a:t>Header Goes Here</a:t>
            </a:r>
          </a:p>
        </p:txBody>
      </p:sp>
      <p:sp>
        <p:nvSpPr>
          <p:cNvPr id="14" name="Text Placeholder 2"/>
          <p:cNvSpPr>
            <a:spLocks noGrp="1"/>
          </p:cNvSpPr>
          <p:nvPr>
            <p:ph type="body" idx="10" hasCustomPrompt="1"/>
          </p:nvPr>
        </p:nvSpPr>
        <p:spPr>
          <a:xfrm>
            <a:off x="1234480" y="2320111"/>
            <a:ext cx="9829653" cy="644256"/>
          </a:xfrm>
          <a:prstGeom prst="rect">
            <a:avLst/>
          </a:prstGeom>
        </p:spPr>
        <p:txBody>
          <a:bodyPr anchor="b"/>
          <a:lstStyle>
            <a:lvl1pPr marL="0" indent="0">
              <a:buNone/>
              <a:defRPr sz="2930" b="1" baseline="0"/>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dirty="0"/>
              <a:t>Optional Subhead Goes Here</a:t>
            </a:r>
          </a:p>
        </p:txBody>
      </p:sp>
      <p:sp>
        <p:nvSpPr>
          <p:cNvPr id="17" name="Content Placeholder 2"/>
          <p:cNvSpPr>
            <a:spLocks noGrp="1"/>
          </p:cNvSpPr>
          <p:nvPr>
            <p:ph sz="half" idx="1" hasCustomPrompt="1"/>
          </p:nvPr>
        </p:nvSpPr>
        <p:spPr>
          <a:xfrm>
            <a:off x="1234480" y="3117268"/>
            <a:ext cx="9829653" cy="2812399"/>
          </a:xfrm>
          <a:prstGeom prst="rect">
            <a:avLst/>
          </a:prstGeom>
        </p:spPr>
        <p:txBody>
          <a:bodyPr/>
          <a:lstStyle>
            <a:lvl1pPr marL="456709" indent="-456709">
              <a:buFont typeface="Arial" panose="020B0604020202020204" pitchFamily="34" charset="0"/>
              <a:buChar char="•"/>
              <a:defRPr sz="2664" b="0" baseline="0">
                <a:solidFill>
                  <a:srgbClr val="6D6E71"/>
                </a:solidFill>
                <a:latin typeface="HelveticaNeueLT Com 55 Roman" panose="020B0604020202020204" pitchFamily="34" charset="0"/>
              </a:defRPr>
            </a:lvl1pPr>
            <a:lvl2pPr>
              <a:defRPr sz="293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Always left-align body copy, text or bullets with headers.  Keep copy to a minimum; give elements room to breathe.  Focus on visuals to help tell your story.</a:t>
            </a:r>
          </a:p>
        </p:txBody>
      </p:sp>
    </p:spTree>
    <p:extLst>
      <p:ext uri="{BB962C8B-B14F-4D97-AF65-F5344CB8AC3E}">
        <p14:creationId xmlns:p14="http://schemas.microsoft.com/office/powerpoint/2010/main" val="37732828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1234480" y="1463421"/>
            <a:ext cx="9829653" cy="771454"/>
          </a:xfrm>
          <a:prstGeom prst="rect">
            <a:avLst/>
          </a:prstGeom>
        </p:spPr>
        <p:txBody>
          <a:bodyPr anchor="b">
            <a:normAutofit/>
          </a:bodyPr>
          <a:lstStyle>
            <a:lvl1pPr algn="l">
              <a:defRPr sz="4528" b="1"/>
            </a:lvl1pPr>
          </a:lstStyle>
          <a:p>
            <a:r>
              <a:rPr lang="en-US" dirty="0"/>
              <a:t>Header Goes Here</a:t>
            </a:r>
          </a:p>
        </p:txBody>
      </p:sp>
      <p:sp>
        <p:nvSpPr>
          <p:cNvPr id="12" name="Content Placeholder 2"/>
          <p:cNvSpPr>
            <a:spLocks noGrp="1"/>
          </p:cNvSpPr>
          <p:nvPr>
            <p:ph sz="half" idx="1" hasCustomPrompt="1"/>
          </p:nvPr>
        </p:nvSpPr>
        <p:spPr>
          <a:xfrm>
            <a:off x="1234480" y="3117268"/>
            <a:ext cx="9829653" cy="2812399"/>
          </a:xfrm>
          <a:prstGeom prst="rect">
            <a:avLst/>
          </a:prstGeom>
        </p:spPr>
        <p:txBody>
          <a:bodyPr/>
          <a:lstStyle>
            <a:lvl1pPr marL="456709" indent="-456709">
              <a:buFont typeface="Arial" panose="020B0604020202020204" pitchFamily="34" charset="0"/>
              <a:buChar char="•"/>
              <a:defRPr sz="2664" b="0" baseline="0">
                <a:solidFill>
                  <a:srgbClr val="6D6E71"/>
                </a:solidFill>
                <a:latin typeface="HelveticaNeueLT Com 55 Roman" panose="020B0604020202020204" pitchFamily="34" charset="0"/>
              </a:defRPr>
            </a:lvl1pPr>
            <a:lvl2pPr>
              <a:defRPr sz="293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Always left-align body copy, text or bullets with headers.  Keep copy to a minimum; give elements room to breathe.  Focus on visuals to help tell your story.</a:t>
            </a:r>
          </a:p>
        </p:txBody>
      </p:sp>
      <p:sp>
        <p:nvSpPr>
          <p:cNvPr id="13" name="Text Placeholder 2"/>
          <p:cNvSpPr>
            <a:spLocks noGrp="1"/>
          </p:cNvSpPr>
          <p:nvPr>
            <p:ph type="body" idx="10" hasCustomPrompt="1"/>
          </p:nvPr>
        </p:nvSpPr>
        <p:spPr>
          <a:xfrm>
            <a:off x="1234480" y="2320111"/>
            <a:ext cx="9829653" cy="644256"/>
          </a:xfrm>
          <a:prstGeom prst="rect">
            <a:avLst/>
          </a:prstGeom>
        </p:spPr>
        <p:txBody>
          <a:bodyPr anchor="b"/>
          <a:lstStyle>
            <a:lvl1pPr marL="0" indent="0">
              <a:buNone/>
              <a:defRPr sz="2930" b="1" baseline="0"/>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dirty="0"/>
              <a:t>Optional Subhead Goes Here</a:t>
            </a:r>
          </a:p>
        </p:txBody>
      </p:sp>
    </p:spTree>
    <p:extLst>
      <p:ext uri="{BB962C8B-B14F-4D97-AF65-F5344CB8AC3E}">
        <p14:creationId xmlns:p14="http://schemas.microsoft.com/office/powerpoint/2010/main" val="293444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1234480" y="1463421"/>
            <a:ext cx="9829653" cy="771454"/>
          </a:xfrm>
          <a:prstGeom prst="rect">
            <a:avLst/>
          </a:prstGeom>
        </p:spPr>
        <p:txBody>
          <a:bodyPr anchor="b">
            <a:normAutofit/>
          </a:bodyPr>
          <a:lstStyle>
            <a:lvl1pPr algn="l">
              <a:defRPr sz="4528" b="1"/>
            </a:lvl1pPr>
          </a:lstStyle>
          <a:p>
            <a:r>
              <a:rPr lang="en-US" dirty="0"/>
              <a:t>Header Goes Here</a:t>
            </a:r>
          </a:p>
        </p:txBody>
      </p:sp>
      <p:sp>
        <p:nvSpPr>
          <p:cNvPr id="12" name="Content Placeholder 2"/>
          <p:cNvSpPr>
            <a:spLocks noGrp="1"/>
          </p:cNvSpPr>
          <p:nvPr>
            <p:ph sz="half" idx="1" hasCustomPrompt="1"/>
          </p:nvPr>
        </p:nvSpPr>
        <p:spPr>
          <a:xfrm>
            <a:off x="1234480" y="3117268"/>
            <a:ext cx="9829653" cy="2812399"/>
          </a:xfrm>
          <a:prstGeom prst="rect">
            <a:avLst/>
          </a:prstGeom>
        </p:spPr>
        <p:txBody>
          <a:bodyPr/>
          <a:lstStyle>
            <a:lvl1pPr marL="456709" indent="-456709">
              <a:buFont typeface="Arial" panose="020B0604020202020204" pitchFamily="34" charset="0"/>
              <a:buChar char="•"/>
              <a:defRPr sz="2664" b="0" baseline="0">
                <a:solidFill>
                  <a:srgbClr val="6D6E71"/>
                </a:solidFill>
                <a:latin typeface="HelveticaNeueLT Com 55 Roman" panose="020B0604020202020204" pitchFamily="34" charset="0"/>
              </a:defRPr>
            </a:lvl1pPr>
            <a:lvl2pPr>
              <a:defRPr sz="293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Always left-align body copy, text or bullets with headers.  Keep copy to a minimum; give elements room to breathe.  Focus on visuals to help tell your story.</a:t>
            </a:r>
          </a:p>
        </p:txBody>
      </p:sp>
      <p:sp>
        <p:nvSpPr>
          <p:cNvPr id="13" name="Text Placeholder 2"/>
          <p:cNvSpPr>
            <a:spLocks noGrp="1"/>
          </p:cNvSpPr>
          <p:nvPr>
            <p:ph type="body" idx="10" hasCustomPrompt="1"/>
          </p:nvPr>
        </p:nvSpPr>
        <p:spPr>
          <a:xfrm>
            <a:off x="1234480" y="2320111"/>
            <a:ext cx="9829653" cy="644256"/>
          </a:xfrm>
          <a:prstGeom prst="rect">
            <a:avLst/>
          </a:prstGeom>
        </p:spPr>
        <p:txBody>
          <a:bodyPr anchor="b"/>
          <a:lstStyle>
            <a:lvl1pPr marL="0" indent="0">
              <a:buNone/>
              <a:defRPr sz="2930" b="1" baseline="0"/>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dirty="0"/>
              <a:t>Optional Subhead Goes Here</a:t>
            </a:r>
          </a:p>
        </p:txBody>
      </p:sp>
    </p:spTree>
    <p:extLst>
      <p:ext uri="{BB962C8B-B14F-4D97-AF65-F5344CB8AC3E}">
        <p14:creationId xmlns:p14="http://schemas.microsoft.com/office/powerpoint/2010/main" val="314431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234480" y="1463421"/>
            <a:ext cx="9829653" cy="771454"/>
          </a:xfrm>
          <a:prstGeom prst="rect">
            <a:avLst/>
          </a:prstGeom>
        </p:spPr>
        <p:txBody>
          <a:bodyPr anchor="b">
            <a:normAutofit/>
          </a:bodyPr>
          <a:lstStyle>
            <a:lvl1pPr algn="l">
              <a:defRPr sz="4528" b="1"/>
            </a:lvl1pPr>
          </a:lstStyle>
          <a:p>
            <a:r>
              <a:rPr lang="en-US" dirty="0"/>
              <a:t>Header Goes Here</a:t>
            </a:r>
          </a:p>
        </p:txBody>
      </p:sp>
      <p:sp>
        <p:nvSpPr>
          <p:cNvPr id="14" name="Text Placeholder 2"/>
          <p:cNvSpPr>
            <a:spLocks noGrp="1"/>
          </p:cNvSpPr>
          <p:nvPr>
            <p:ph type="body" idx="10" hasCustomPrompt="1"/>
          </p:nvPr>
        </p:nvSpPr>
        <p:spPr>
          <a:xfrm>
            <a:off x="1234480" y="2320111"/>
            <a:ext cx="9829653" cy="644256"/>
          </a:xfrm>
          <a:prstGeom prst="rect">
            <a:avLst/>
          </a:prstGeom>
        </p:spPr>
        <p:txBody>
          <a:bodyPr anchor="b"/>
          <a:lstStyle>
            <a:lvl1pPr marL="0" indent="0">
              <a:buNone/>
              <a:defRPr sz="2930" b="1" baseline="0"/>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dirty="0"/>
              <a:t>Optional Subhead Goes Here</a:t>
            </a:r>
          </a:p>
        </p:txBody>
      </p:sp>
      <p:sp>
        <p:nvSpPr>
          <p:cNvPr id="17" name="Content Placeholder 2"/>
          <p:cNvSpPr>
            <a:spLocks noGrp="1"/>
          </p:cNvSpPr>
          <p:nvPr>
            <p:ph sz="half" idx="1" hasCustomPrompt="1"/>
          </p:nvPr>
        </p:nvSpPr>
        <p:spPr>
          <a:xfrm>
            <a:off x="1234480" y="3117268"/>
            <a:ext cx="9829653" cy="2812399"/>
          </a:xfrm>
          <a:prstGeom prst="rect">
            <a:avLst/>
          </a:prstGeom>
        </p:spPr>
        <p:txBody>
          <a:bodyPr/>
          <a:lstStyle>
            <a:lvl1pPr marL="456709" indent="-456709">
              <a:buFont typeface="Arial" panose="020B0604020202020204" pitchFamily="34" charset="0"/>
              <a:buChar char="•"/>
              <a:defRPr sz="2664" b="0" baseline="0">
                <a:solidFill>
                  <a:srgbClr val="6D6E71"/>
                </a:solidFill>
                <a:latin typeface="HelveticaNeueLT Com 55 Roman" panose="020B0604020202020204" pitchFamily="34" charset="0"/>
              </a:defRPr>
            </a:lvl1pPr>
            <a:lvl2pPr>
              <a:defRPr sz="293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Always left-align body copy, text or bullets with headers.  Keep copy to a minimum; give elements room to breathe.  Focus on visuals to help tell your story.</a:t>
            </a:r>
          </a:p>
        </p:txBody>
      </p:sp>
    </p:spTree>
    <p:extLst>
      <p:ext uri="{BB962C8B-B14F-4D97-AF65-F5344CB8AC3E}">
        <p14:creationId xmlns:p14="http://schemas.microsoft.com/office/powerpoint/2010/main" val="32068460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1234480" y="1463421"/>
            <a:ext cx="9829653" cy="771454"/>
          </a:xfrm>
          <a:prstGeom prst="rect">
            <a:avLst/>
          </a:prstGeom>
        </p:spPr>
        <p:txBody>
          <a:bodyPr anchor="b">
            <a:normAutofit/>
          </a:bodyPr>
          <a:lstStyle>
            <a:lvl1pPr algn="l">
              <a:defRPr sz="4528" b="1"/>
            </a:lvl1pPr>
          </a:lstStyle>
          <a:p>
            <a:r>
              <a:rPr lang="en-US" dirty="0"/>
              <a:t>Header Goes Here</a:t>
            </a:r>
          </a:p>
        </p:txBody>
      </p:sp>
      <p:sp>
        <p:nvSpPr>
          <p:cNvPr id="12" name="Content Placeholder 2"/>
          <p:cNvSpPr>
            <a:spLocks noGrp="1"/>
          </p:cNvSpPr>
          <p:nvPr>
            <p:ph sz="half" idx="1" hasCustomPrompt="1"/>
          </p:nvPr>
        </p:nvSpPr>
        <p:spPr>
          <a:xfrm>
            <a:off x="1234480" y="3117268"/>
            <a:ext cx="9829653" cy="2812399"/>
          </a:xfrm>
          <a:prstGeom prst="rect">
            <a:avLst/>
          </a:prstGeom>
        </p:spPr>
        <p:txBody>
          <a:bodyPr/>
          <a:lstStyle>
            <a:lvl1pPr marL="456709" indent="-456709">
              <a:buFont typeface="Arial" panose="020B0604020202020204" pitchFamily="34" charset="0"/>
              <a:buChar char="•"/>
              <a:defRPr sz="2664" b="0" baseline="0">
                <a:solidFill>
                  <a:srgbClr val="6D6E71"/>
                </a:solidFill>
                <a:latin typeface="HelveticaNeueLT Com 55 Roman" panose="020B0604020202020204" pitchFamily="34" charset="0"/>
              </a:defRPr>
            </a:lvl1pPr>
            <a:lvl2pPr>
              <a:defRPr sz="293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Always left-align body copy, text or bullets with headers.  Keep copy to a minimum; give elements room to breathe.  Focus on visuals to help tell your story.</a:t>
            </a:r>
          </a:p>
        </p:txBody>
      </p:sp>
      <p:sp>
        <p:nvSpPr>
          <p:cNvPr id="13" name="Text Placeholder 2"/>
          <p:cNvSpPr>
            <a:spLocks noGrp="1"/>
          </p:cNvSpPr>
          <p:nvPr>
            <p:ph type="body" idx="10" hasCustomPrompt="1"/>
          </p:nvPr>
        </p:nvSpPr>
        <p:spPr>
          <a:xfrm>
            <a:off x="1234480" y="2320111"/>
            <a:ext cx="9829653" cy="644256"/>
          </a:xfrm>
          <a:prstGeom prst="rect">
            <a:avLst/>
          </a:prstGeom>
        </p:spPr>
        <p:txBody>
          <a:bodyPr anchor="b"/>
          <a:lstStyle>
            <a:lvl1pPr marL="0" indent="0">
              <a:buNone/>
              <a:defRPr sz="2930" b="1" baseline="0"/>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dirty="0"/>
              <a:t>Optional Subhead Goes Here</a:t>
            </a:r>
          </a:p>
        </p:txBody>
      </p:sp>
    </p:spTree>
    <p:extLst>
      <p:ext uri="{BB962C8B-B14F-4D97-AF65-F5344CB8AC3E}">
        <p14:creationId xmlns:p14="http://schemas.microsoft.com/office/powerpoint/2010/main" val="180500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209900" y="1508887"/>
            <a:ext cx="5179819" cy="1166763"/>
          </a:xfrm>
          <a:prstGeom prst="rect">
            <a:avLst/>
          </a:prstGeom>
        </p:spPr>
        <p:txBody>
          <a:bodyPr anchor="b">
            <a:normAutofit/>
          </a:bodyPr>
          <a:lstStyle>
            <a:lvl1pPr algn="l">
              <a:defRPr sz="3463" b="1" baseline="0">
                <a:solidFill>
                  <a:srgbClr val="085694"/>
                </a:solidFill>
                <a:latin typeface="ITC Avant Garde Std Md" panose="020B0602020202020204" pitchFamily="34" charset="0"/>
              </a:defRPr>
            </a:lvl1pPr>
          </a:lstStyle>
          <a:p>
            <a:r>
              <a:rPr lang="en-US" dirty="0"/>
              <a:t>Header Goes Here &amp; Can Be Two Lines</a:t>
            </a:r>
          </a:p>
        </p:txBody>
      </p:sp>
      <p:sp>
        <p:nvSpPr>
          <p:cNvPr id="12" name="Text Placeholder 2"/>
          <p:cNvSpPr>
            <a:spLocks noGrp="1"/>
          </p:cNvSpPr>
          <p:nvPr>
            <p:ph type="body" idx="13" hasCustomPrompt="1"/>
          </p:nvPr>
        </p:nvSpPr>
        <p:spPr>
          <a:xfrm>
            <a:off x="1209900" y="2917604"/>
            <a:ext cx="5179819" cy="1338992"/>
          </a:xfrm>
          <a:prstGeom prst="rect">
            <a:avLst/>
          </a:prstGeom>
        </p:spPr>
        <p:txBody>
          <a:bodyPr anchor="b"/>
          <a:lstStyle>
            <a:lvl1pPr marL="0" indent="0">
              <a:buNone/>
              <a:defRPr sz="2664" b="1">
                <a:solidFill>
                  <a:srgbClr val="1C6F47"/>
                </a:solidFill>
                <a:latin typeface="HelveticaNeueLT Com 55 Roman" panose="020B0604020202020204" pitchFamily="34" charset="0"/>
              </a:defRPr>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dirty="0"/>
              <a:t>Subhead: Blue/Green are preferable for headers but black is acceptable</a:t>
            </a:r>
          </a:p>
        </p:txBody>
      </p:sp>
      <p:sp>
        <p:nvSpPr>
          <p:cNvPr id="20" name="Content Placeholder 2"/>
          <p:cNvSpPr>
            <a:spLocks noGrp="1"/>
          </p:cNvSpPr>
          <p:nvPr>
            <p:ph sz="half" idx="1" hasCustomPrompt="1"/>
          </p:nvPr>
        </p:nvSpPr>
        <p:spPr>
          <a:xfrm>
            <a:off x="1209900" y="4498549"/>
            <a:ext cx="5179819" cy="2812399"/>
          </a:xfrm>
          <a:prstGeom prst="rect">
            <a:avLst/>
          </a:prstGeom>
        </p:spPr>
        <p:txBody>
          <a:bodyPr/>
          <a:lstStyle>
            <a:lvl1pPr marL="456709" indent="-456709">
              <a:buFont typeface="Arial" panose="020B0604020202020204" pitchFamily="34" charset="0"/>
              <a:buChar char="•"/>
              <a:defRPr sz="2131" b="0" baseline="0">
                <a:solidFill>
                  <a:srgbClr val="6D6E71"/>
                </a:solidFill>
                <a:latin typeface="HelveticaNeueLT Com 55 Roman" panose="020B0604020202020204" pitchFamily="34" charset="0"/>
              </a:defRPr>
            </a:lvl1pPr>
            <a:lvl2pPr>
              <a:defRPr sz="293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203079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C9114-4248-4110-BB36-3014B3DDC7E5}"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1498857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2413" y="3822946"/>
            <a:ext cx="9134475" cy="902876"/>
          </a:xfrm>
          <a:prstGeom prst="rect">
            <a:avLst/>
          </a:prstGeom>
        </p:spPr>
        <p:txBody>
          <a:bodyPr anchor="b"/>
          <a:lstStyle>
            <a:lvl1pPr algn="ctr">
              <a:defRPr sz="4528" baseline="0"/>
            </a:lvl1pPr>
          </a:lstStyle>
          <a:p>
            <a:r>
              <a:rPr lang="en-US" dirty="0"/>
              <a:t>Cover Slide Option #1</a:t>
            </a:r>
          </a:p>
        </p:txBody>
      </p:sp>
      <p:sp>
        <p:nvSpPr>
          <p:cNvPr id="8" name="Subtitle 2"/>
          <p:cNvSpPr>
            <a:spLocks noGrp="1"/>
          </p:cNvSpPr>
          <p:nvPr>
            <p:ph type="subTitle" idx="1" hasCustomPrompt="1"/>
          </p:nvPr>
        </p:nvSpPr>
        <p:spPr>
          <a:xfrm>
            <a:off x="1522413" y="4814630"/>
            <a:ext cx="9134475" cy="564561"/>
          </a:xfrm>
          <a:prstGeom prst="rect">
            <a:avLst/>
          </a:prstGeom>
        </p:spPr>
        <p:txBody>
          <a:bodyPr/>
          <a:lstStyle>
            <a:lvl1pPr marL="0" indent="0" algn="ctr">
              <a:buNone/>
              <a:defRPr sz="23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en-US" dirty="0"/>
              <a:t>Subhead goes here</a:t>
            </a:r>
          </a:p>
        </p:txBody>
      </p:sp>
    </p:spTree>
    <p:extLst>
      <p:ext uri="{BB962C8B-B14F-4D97-AF65-F5344CB8AC3E}">
        <p14:creationId xmlns:p14="http://schemas.microsoft.com/office/powerpoint/2010/main" val="2690778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217931" y="1487240"/>
            <a:ext cx="9861241" cy="771454"/>
          </a:xfrm>
          <a:prstGeom prst="rect">
            <a:avLst/>
          </a:prstGeom>
        </p:spPr>
        <p:txBody>
          <a:bodyPr anchor="b">
            <a:normAutofit/>
          </a:bodyPr>
          <a:lstStyle>
            <a:lvl1pPr algn="l">
              <a:defRPr sz="4262" b="1" baseline="0">
                <a:solidFill>
                  <a:srgbClr val="085694"/>
                </a:solidFill>
                <a:latin typeface="ITC Avant Garde Std Md" panose="020B0602020202020204" pitchFamily="34" charset="0"/>
              </a:defRPr>
            </a:lvl1pPr>
          </a:lstStyle>
          <a:p>
            <a:r>
              <a:rPr lang="en-US" dirty="0"/>
              <a:t>Headers Can Go Across the Slide</a:t>
            </a:r>
          </a:p>
        </p:txBody>
      </p:sp>
      <p:sp>
        <p:nvSpPr>
          <p:cNvPr id="13" name="Content Placeholder 2"/>
          <p:cNvSpPr>
            <a:spLocks noGrp="1"/>
          </p:cNvSpPr>
          <p:nvPr>
            <p:ph sz="half" idx="10" hasCustomPrompt="1"/>
          </p:nvPr>
        </p:nvSpPr>
        <p:spPr>
          <a:xfrm>
            <a:off x="1251762" y="2583469"/>
            <a:ext cx="5179819" cy="3286277"/>
          </a:xfrm>
          <a:prstGeom prst="rect">
            <a:avLst/>
          </a:prstGeom>
        </p:spPr>
        <p:txBody>
          <a:bodyPr/>
          <a:lstStyle>
            <a:lvl1pPr marL="456709" indent="-456709">
              <a:buFont typeface="Arial" panose="020B0604020202020204" pitchFamily="34" charset="0"/>
              <a:buChar char="•"/>
              <a:defRPr sz="2131" b="0" baseline="0">
                <a:solidFill>
                  <a:srgbClr val="6D6E71"/>
                </a:solidFill>
                <a:latin typeface="HelveticaNeueLT Com 55 Roman" panose="020B0604020202020204" pitchFamily="34" charset="0"/>
              </a:defRPr>
            </a:lvl1pPr>
            <a:lvl2pPr>
              <a:defRPr sz="293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p>
        </p:txBody>
      </p:sp>
    </p:spTree>
    <p:extLst>
      <p:ext uri="{BB962C8B-B14F-4D97-AF65-F5344CB8AC3E}">
        <p14:creationId xmlns:p14="http://schemas.microsoft.com/office/powerpoint/2010/main" val="39954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2277278"/>
            <a:ext cx="10504646" cy="3799687"/>
          </a:xfrm>
        </p:spPr>
        <p:txBody>
          <a:bodyPr anchor="b"/>
          <a:lstStyle>
            <a:lvl1pPr>
              <a:defRPr sz="7991"/>
            </a:lvl1pPr>
          </a:lstStyle>
          <a:p>
            <a:r>
              <a:rPr lang="en-US"/>
              <a:t>Click to edit Master title style</a:t>
            </a:r>
            <a:endParaRPr lang="en-US" dirty="0"/>
          </a:p>
        </p:txBody>
      </p:sp>
      <p:sp>
        <p:nvSpPr>
          <p:cNvPr id="3" name="Text Placeholder 2"/>
          <p:cNvSpPr>
            <a:spLocks noGrp="1"/>
          </p:cNvSpPr>
          <p:nvPr>
            <p:ph type="body" idx="1"/>
          </p:nvPr>
        </p:nvSpPr>
        <p:spPr>
          <a:xfrm>
            <a:off x="830984" y="6112912"/>
            <a:ext cx="10504646" cy="1998166"/>
          </a:xfrm>
        </p:spPr>
        <p:txBody>
          <a:bodyPr/>
          <a:lstStyle>
            <a:lvl1pPr marL="0" indent="0">
              <a:buNone/>
              <a:defRPr sz="3197">
                <a:solidFill>
                  <a:schemeClr val="tx1"/>
                </a:solidFill>
              </a:defRPr>
            </a:lvl1pPr>
            <a:lvl2pPr marL="608945" indent="0">
              <a:buNone/>
              <a:defRPr sz="2664">
                <a:solidFill>
                  <a:schemeClr val="tx1">
                    <a:tint val="75000"/>
                  </a:schemeClr>
                </a:solidFill>
              </a:defRPr>
            </a:lvl2pPr>
            <a:lvl3pPr marL="1217889" indent="0">
              <a:buNone/>
              <a:defRPr sz="2397">
                <a:solidFill>
                  <a:schemeClr val="tx1">
                    <a:tint val="75000"/>
                  </a:schemeClr>
                </a:solidFill>
              </a:defRPr>
            </a:lvl3pPr>
            <a:lvl4pPr marL="1826834" indent="0">
              <a:buNone/>
              <a:defRPr sz="2131">
                <a:solidFill>
                  <a:schemeClr val="tx1">
                    <a:tint val="75000"/>
                  </a:schemeClr>
                </a:solidFill>
              </a:defRPr>
            </a:lvl4pPr>
            <a:lvl5pPr marL="2435779" indent="0">
              <a:buNone/>
              <a:defRPr sz="2131">
                <a:solidFill>
                  <a:schemeClr val="tx1">
                    <a:tint val="75000"/>
                  </a:schemeClr>
                </a:solidFill>
              </a:defRPr>
            </a:lvl5pPr>
            <a:lvl6pPr marL="3044723" indent="0">
              <a:buNone/>
              <a:defRPr sz="2131">
                <a:solidFill>
                  <a:schemeClr val="tx1">
                    <a:tint val="75000"/>
                  </a:schemeClr>
                </a:solidFill>
              </a:defRPr>
            </a:lvl6pPr>
            <a:lvl7pPr marL="3653668" indent="0">
              <a:buNone/>
              <a:defRPr sz="2131">
                <a:solidFill>
                  <a:schemeClr val="tx1">
                    <a:tint val="75000"/>
                  </a:schemeClr>
                </a:solidFill>
              </a:defRPr>
            </a:lvl7pPr>
            <a:lvl8pPr marL="4262613" indent="0">
              <a:buNone/>
              <a:defRPr sz="2131">
                <a:solidFill>
                  <a:schemeClr val="tx1">
                    <a:tint val="75000"/>
                  </a:schemeClr>
                </a:solidFill>
              </a:defRPr>
            </a:lvl8pPr>
            <a:lvl9pPr marL="4871557" indent="0">
              <a:buNone/>
              <a:defRPr sz="213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C9114-4248-4110-BB36-3014B3DDC7E5}"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49668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327" y="2431631"/>
            <a:ext cx="5176203" cy="5795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5770" y="2431631"/>
            <a:ext cx="5176203" cy="5795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7C9114-4248-4110-BB36-3014B3DDC7E5}"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129553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486328"/>
            <a:ext cx="10504646" cy="1765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915" y="2239216"/>
            <a:ext cx="5152414"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a:t>Click to edit Master text styles</a:t>
            </a:r>
          </a:p>
        </p:txBody>
      </p:sp>
      <p:sp>
        <p:nvSpPr>
          <p:cNvPr id="4" name="Content Placeholder 3"/>
          <p:cNvSpPr>
            <a:spLocks noGrp="1"/>
          </p:cNvSpPr>
          <p:nvPr>
            <p:ph sz="half" idx="2"/>
          </p:nvPr>
        </p:nvSpPr>
        <p:spPr>
          <a:xfrm>
            <a:off x="838915" y="3336620"/>
            <a:ext cx="5152414" cy="4907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5771" y="2239216"/>
            <a:ext cx="5177789"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a:t>Click to edit Master text styles</a:t>
            </a:r>
          </a:p>
        </p:txBody>
      </p:sp>
      <p:sp>
        <p:nvSpPr>
          <p:cNvPr id="6" name="Content Placeholder 5"/>
          <p:cNvSpPr>
            <a:spLocks noGrp="1"/>
          </p:cNvSpPr>
          <p:nvPr>
            <p:ph sz="quarter" idx="4"/>
          </p:nvPr>
        </p:nvSpPr>
        <p:spPr>
          <a:xfrm>
            <a:off x="6165771" y="3336620"/>
            <a:ext cx="5177789" cy="4907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7C9114-4248-4110-BB36-3014B3DDC7E5}"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136096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7C9114-4248-4110-BB36-3014B3DDC7E5}"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312771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C9114-4248-4110-BB36-3014B3DDC7E5}"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410038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3" y="608965"/>
            <a:ext cx="3928141" cy="2131378"/>
          </a:xfrm>
        </p:spPr>
        <p:txBody>
          <a:bodyPr anchor="b"/>
          <a:lstStyle>
            <a:lvl1pPr>
              <a:defRPr sz="4262"/>
            </a:lvl1pPr>
          </a:lstStyle>
          <a:p>
            <a:r>
              <a:rPr lang="en-US"/>
              <a:t>Click to edit Master title style</a:t>
            </a:r>
            <a:endParaRPr lang="en-US" dirty="0"/>
          </a:p>
        </p:txBody>
      </p:sp>
      <p:sp>
        <p:nvSpPr>
          <p:cNvPr id="3" name="Content Placeholder 2"/>
          <p:cNvSpPr>
            <a:spLocks noGrp="1"/>
          </p:cNvSpPr>
          <p:nvPr>
            <p:ph idx="1"/>
          </p:nvPr>
        </p:nvSpPr>
        <p:spPr>
          <a:xfrm>
            <a:off x="5177789" y="1315197"/>
            <a:ext cx="6165771" cy="6491398"/>
          </a:xfrm>
        </p:spPr>
        <p:txBody>
          <a:bodyPr/>
          <a:lstStyle>
            <a:lvl1pPr>
              <a:defRPr sz="4262"/>
            </a:lvl1pPr>
            <a:lvl2pPr>
              <a:defRPr sz="3729"/>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913" y="2740343"/>
            <a:ext cx="392814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n-US"/>
              <a:t>Click to edit Master text styles</a:t>
            </a:r>
          </a:p>
        </p:txBody>
      </p:sp>
      <p:sp>
        <p:nvSpPr>
          <p:cNvPr id="5" name="Date Placeholder 4"/>
          <p:cNvSpPr>
            <a:spLocks noGrp="1"/>
          </p:cNvSpPr>
          <p:nvPr>
            <p:ph type="dt" sz="half" idx="10"/>
          </p:nvPr>
        </p:nvSpPr>
        <p:spPr/>
        <p:txBody>
          <a:bodyPr/>
          <a:lstStyle/>
          <a:p>
            <a:fld id="{B47C9114-4248-4110-BB36-3014B3DDC7E5}"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167727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3" y="608965"/>
            <a:ext cx="3928141" cy="2131378"/>
          </a:xfrm>
        </p:spPr>
        <p:txBody>
          <a:bodyPr anchor="b"/>
          <a:lstStyle>
            <a:lvl1pPr>
              <a:defRPr sz="42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7789" y="1315197"/>
            <a:ext cx="6165771" cy="6491398"/>
          </a:xfrm>
        </p:spPr>
        <p:txBody>
          <a:bodyPr anchor="t"/>
          <a:lstStyle>
            <a:lvl1pPr marL="0" indent="0">
              <a:buNone/>
              <a:defRPr sz="4262"/>
            </a:lvl1pPr>
            <a:lvl2pPr marL="608945" indent="0">
              <a:buNone/>
              <a:defRPr sz="3729"/>
            </a:lvl2pPr>
            <a:lvl3pPr marL="1217889" indent="0">
              <a:buNone/>
              <a:defRPr sz="3197"/>
            </a:lvl3pPr>
            <a:lvl4pPr marL="1826834" indent="0">
              <a:buNone/>
              <a:defRPr sz="2664"/>
            </a:lvl4pPr>
            <a:lvl5pPr marL="2435779" indent="0">
              <a:buNone/>
              <a:defRPr sz="2664"/>
            </a:lvl5pPr>
            <a:lvl6pPr marL="3044723" indent="0">
              <a:buNone/>
              <a:defRPr sz="2664"/>
            </a:lvl6pPr>
            <a:lvl7pPr marL="3653668" indent="0">
              <a:buNone/>
              <a:defRPr sz="2664"/>
            </a:lvl7pPr>
            <a:lvl8pPr marL="4262613" indent="0">
              <a:buNone/>
              <a:defRPr sz="2664"/>
            </a:lvl8pPr>
            <a:lvl9pPr marL="4871557" indent="0">
              <a:buNone/>
              <a:defRPr sz="2664"/>
            </a:lvl9pPr>
          </a:lstStyle>
          <a:p>
            <a:r>
              <a:rPr lang="en-US"/>
              <a:t>Click icon to add picture</a:t>
            </a:r>
            <a:endParaRPr lang="en-US" dirty="0"/>
          </a:p>
        </p:txBody>
      </p:sp>
      <p:sp>
        <p:nvSpPr>
          <p:cNvPr id="4" name="Text Placeholder 3"/>
          <p:cNvSpPr>
            <a:spLocks noGrp="1"/>
          </p:cNvSpPr>
          <p:nvPr>
            <p:ph type="body" sz="half" idx="2"/>
          </p:nvPr>
        </p:nvSpPr>
        <p:spPr>
          <a:xfrm>
            <a:off x="838913" y="2740343"/>
            <a:ext cx="392814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n-US"/>
              <a:t>Click to edit Master text styles</a:t>
            </a:r>
          </a:p>
        </p:txBody>
      </p:sp>
      <p:sp>
        <p:nvSpPr>
          <p:cNvPr id="5" name="Date Placeholder 4"/>
          <p:cNvSpPr>
            <a:spLocks noGrp="1"/>
          </p:cNvSpPr>
          <p:nvPr>
            <p:ph type="dt" sz="half" idx="10"/>
          </p:nvPr>
        </p:nvSpPr>
        <p:spPr/>
        <p:txBody>
          <a:bodyPr/>
          <a:lstStyle/>
          <a:p>
            <a:fld id="{B47C9114-4248-4110-BB36-3014B3DDC7E5}"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40073-8422-4410-81DD-7411BCB0B74C}" type="slidenum">
              <a:rPr lang="en-US" smtClean="0"/>
              <a:t>‹#›</a:t>
            </a:fld>
            <a:endParaRPr lang="en-US"/>
          </a:p>
        </p:txBody>
      </p:sp>
    </p:spTree>
    <p:extLst>
      <p:ext uri="{BB962C8B-B14F-4D97-AF65-F5344CB8AC3E}">
        <p14:creationId xmlns:p14="http://schemas.microsoft.com/office/powerpoint/2010/main" val="399571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486328"/>
            <a:ext cx="10504646" cy="1765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327" y="2431631"/>
            <a:ext cx="10504646" cy="5795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327" y="8466307"/>
            <a:ext cx="2740343" cy="486326"/>
          </a:xfrm>
          <a:prstGeom prst="rect">
            <a:avLst/>
          </a:prstGeom>
        </p:spPr>
        <p:txBody>
          <a:bodyPr vert="horz" lIns="91440" tIns="45720" rIns="91440" bIns="45720" rtlCol="0" anchor="ctr"/>
          <a:lstStyle>
            <a:lvl1pPr algn="l">
              <a:defRPr sz="1598">
                <a:solidFill>
                  <a:schemeClr val="tx1">
                    <a:tint val="75000"/>
                  </a:schemeClr>
                </a:solidFill>
              </a:defRPr>
            </a:lvl1pPr>
          </a:lstStyle>
          <a:p>
            <a:fld id="{B47C9114-4248-4110-BB36-3014B3DDC7E5}" type="datetimeFigureOut">
              <a:rPr lang="en-US" smtClean="0"/>
              <a:t>11/29/2021</a:t>
            </a:fld>
            <a:endParaRPr lang="en-US"/>
          </a:p>
        </p:txBody>
      </p:sp>
      <p:sp>
        <p:nvSpPr>
          <p:cNvPr id="5" name="Footer Placeholder 4"/>
          <p:cNvSpPr>
            <a:spLocks noGrp="1"/>
          </p:cNvSpPr>
          <p:nvPr>
            <p:ph type="ftr" sz="quarter" idx="3"/>
          </p:nvPr>
        </p:nvSpPr>
        <p:spPr>
          <a:xfrm>
            <a:off x="4034393" y="8466307"/>
            <a:ext cx="4110514" cy="486326"/>
          </a:xfrm>
          <a:prstGeom prst="rect">
            <a:avLst/>
          </a:prstGeom>
        </p:spPr>
        <p:txBody>
          <a:bodyPr vert="horz" lIns="91440" tIns="45720" rIns="91440" bIns="45720" rtlCol="0" anchor="ctr"/>
          <a:lstStyle>
            <a:lvl1pPr algn="ctr">
              <a:defRPr sz="15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1630" y="8466307"/>
            <a:ext cx="2740343" cy="486326"/>
          </a:xfrm>
          <a:prstGeom prst="rect">
            <a:avLst/>
          </a:prstGeom>
        </p:spPr>
        <p:txBody>
          <a:bodyPr vert="horz" lIns="91440" tIns="45720" rIns="91440" bIns="45720" rtlCol="0" anchor="ctr"/>
          <a:lstStyle>
            <a:lvl1pPr algn="r">
              <a:defRPr sz="1598">
                <a:solidFill>
                  <a:schemeClr val="tx1">
                    <a:tint val="75000"/>
                  </a:schemeClr>
                </a:solidFill>
              </a:defRPr>
            </a:lvl1pPr>
          </a:lstStyle>
          <a:p>
            <a:fld id="{55440073-8422-4410-81DD-7411BCB0B74C}" type="slidenum">
              <a:rPr lang="en-US" smtClean="0"/>
              <a:t>‹#›</a:t>
            </a:fld>
            <a:endParaRPr lang="en-US"/>
          </a:p>
        </p:txBody>
      </p:sp>
    </p:spTree>
    <p:extLst>
      <p:ext uri="{BB962C8B-B14F-4D97-AF65-F5344CB8AC3E}">
        <p14:creationId xmlns:p14="http://schemas.microsoft.com/office/powerpoint/2010/main" val="1007564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p:titleStyle>
    <p:bodyStyle>
      <a:lvl1pPr marL="304472" indent="-304472" algn="l" defTabSz="1217889" rtl="0" eaLnBrk="1" latinLnBrk="0" hangingPunct="1">
        <a:lnSpc>
          <a:spcPct val="90000"/>
        </a:lnSpc>
        <a:spcBef>
          <a:spcPts val="1332"/>
        </a:spcBef>
        <a:buFont typeface="Arial" panose="020B0604020202020204" pitchFamily="34" charset="0"/>
        <a:buChar char="•"/>
        <a:defRPr sz="3729" kern="1200">
          <a:solidFill>
            <a:schemeClr val="tx1"/>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197" kern="1200">
          <a:solidFill>
            <a:schemeClr val="tx1"/>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664" kern="1200">
          <a:solidFill>
            <a:schemeClr val="tx1"/>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ject 7"/>
          <p:cNvSpPr/>
          <p:nvPr userDrawn="1"/>
        </p:nvSpPr>
        <p:spPr>
          <a:xfrm>
            <a:off x="3958273" y="304480"/>
            <a:ext cx="7916546" cy="304483"/>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2397" dirty="0"/>
          </a:p>
        </p:txBody>
      </p:sp>
      <p:sp>
        <p:nvSpPr>
          <p:cNvPr id="8" name="object 8"/>
          <p:cNvSpPr/>
          <p:nvPr userDrawn="1"/>
        </p:nvSpPr>
        <p:spPr>
          <a:xfrm>
            <a:off x="304482" y="304480"/>
            <a:ext cx="3552296" cy="304483"/>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3784B"/>
          </a:solidFill>
        </p:spPr>
        <p:txBody>
          <a:bodyPr wrap="square" lIns="0" tIns="0" rIns="0" bIns="0" rtlCol="0"/>
          <a:lstStyle/>
          <a:p>
            <a:endParaRPr sz="2397" dirty="0"/>
          </a:p>
        </p:txBody>
      </p:sp>
    </p:spTree>
    <p:extLst>
      <p:ext uri="{BB962C8B-B14F-4D97-AF65-F5344CB8AC3E}">
        <p14:creationId xmlns:p14="http://schemas.microsoft.com/office/powerpoint/2010/main" val="506143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4" r:id="rId5"/>
  </p:sldLayoutIdLst>
  <p:txStyles>
    <p:titleStyle>
      <a:lvl1pPr algn="ctr" defTabSz="1217889" rtl="0" eaLnBrk="1" latinLnBrk="0" hangingPunct="1">
        <a:lnSpc>
          <a:spcPct val="90000"/>
        </a:lnSpc>
        <a:spcBef>
          <a:spcPct val="0"/>
        </a:spcBef>
        <a:buNone/>
        <a:defRPr sz="4528" b="1" kern="1200">
          <a:solidFill>
            <a:srgbClr val="085694"/>
          </a:solidFill>
          <a:latin typeface="ITC Avant Garde Std Md" panose="020B0602020202020204" pitchFamily="34" charset="0"/>
          <a:ea typeface="+mj-ea"/>
          <a:cs typeface="+mj-cs"/>
        </a:defRPr>
      </a:lvl1pPr>
    </p:titleStyle>
    <p:bodyStyle>
      <a:lvl1pPr marL="0" indent="0" algn="ctr" defTabSz="1217889" rtl="0" eaLnBrk="1" latinLnBrk="0" hangingPunct="1">
        <a:lnSpc>
          <a:spcPct val="90000"/>
        </a:lnSpc>
        <a:spcBef>
          <a:spcPts val="1332"/>
        </a:spcBef>
        <a:buFont typeface="Arial" panose="020B0604020202020204" pitchFamily="34" charset="0"/>
        <a:buNone/>
        <a:defRPr sz="2397" b="1" kern="1200">
          <a:solidFill>
            <a:srgbClr val="1C6F47"/>
          </a:solidFill>
          <a:latin typeface="HelveticaNeueLT Com 55 Roman" panose="020B0604020202020204" pitchFamily="34" charset="0"/>
          <a:ea typeface="+mn-ea"/>
          <a:cs typeface="+mn-cs"/>
        </a:defRPr>
      </a:lvl1pPr>
      <a:lvl2pPr marL="608945" indent="0" algn="l" defTabSz="1217889" rtl="0" eaLnBrk="1" latinLnBrk="0" hangingPunct="1">
        <a:lnSpc>
          <a:spcPct val="90000"/>
        </a:lnSpc>
        <a:spcBef>
          <a:spcPts val="666"/>
        </a:spcBef>
        <a:buFont typeface="Arial" panose="020B0604020202020204" pitchFamily="34" charset="0"/>
        <a:buNone/>
        <a:defRPr sz="3197" kern="1200">
          <a:solidFill>
            <a:schemeClr val="tx1"/>
          </a:solidFill>
          <a:latin typeface="+mn-lt"/>
          <a:ea typeface="+mn-ea"/>
          <a:cs typeface="+mn-cs"/>
        </a:defRPr>
      </a:lvl2pPr>
      <a:lvl3pPr marL="1217889" indent="0" algn="l" defTabSz="1217889" rtl="0" eaLnBrk="1" latinLnBrk="0" hangingPunct="1">
        <a:lnSpc>
          <a:spcPct val="90000"/>
        </a:lnSpc>
        <a:spcBef>
          <a:spcPts val="666"/>
        </a:spcBef>
        <a:buFont typeface="Arial" panose="020B0604020202020204" pitchFamily="34" charset="0"/>
        <a:buNone/>
        <a:defRPr sz="2664" kern="1200">
          <a:solidFill>
            <a:schemeClr val="tx1"/>
          </a:solidFill>
          <a:latin typeface="+mn-lt"/>
          <a:ea typeface="+mn-ea"/>
          <a:cs typeface="+mn-cs"/>
        </a:defRPr>
      </a:lvl3pPr>
      <a:lvl4pPr marL="1826834" indent="0" algn="l" defTabSz="1217889" rtl="0" eaLnBrk="1" latinLnBrk="0" hangingPunct="1">
        <a:lnSpc>
          <a:spcPct val="90000"/>
        </a:lnSpc>
        <a:spcBef>
          <a:spcPts val="666"/>
        </a:spcBef>
        <a:buFont typeface="Arial" panose="020B0604020202020204" pitchFamily="34" charset="0"/>
        <a:buNone/>
        <a:defRPr sz="2397" kern="1200">
          <a:solidFill>
            <a:schemeClr val="tx1"/>
          </a:solidFill>
          <a:latin typeface="+mn-lt"/>
          <a:ea typeface="+mn-ea"/>
          <a:cs typeface="+mn-cs"/>
        </a:defRPr>
      </a:lvl4pPr>
      <a:lvl5pPr marL="2435779" indent="0" algn="l" defTabSz="1217889" rtl="0" eaLnBrk="1" latinLnBrk="0" hangingPunct="1">
        <a:lnSpc>
          <a:spcPct val="90000"/>
        </a:lnSpc>
        <a:spcBef>
          <a:spcPts val="666"/>
        </a:spcBef>
        <a:buFont typeface="Arial" panose="020B0604020202020204" pitchFamily="34" charset="0"/>
        <a:buNone/>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userDrawn="1"/>
        </p:nvSpPr>
        <p:spPr>
          <a:xfrm>
            <a:off x="4151410" y="304482"/>
            <a:ext cx="7723409" cy="31285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2397" dirty="0"/>
          </a:p>
        </p:txBody>
      </p:sp>
      <p:sp>
        <p:nvSpPr>
          <p:cNvPr id="8" name="object 8"/>
          <p:cNvSpPr/>
          <p:nvPr userDrawn="1"/>
        </p:nvSpPr>
        <p:spPr>
          <a:xfrm>
            <a:off x="2131378" y="312858"/>
            <a:ext cx="1928389" cy="304483"/>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2397" dirty="0"/>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484" y="304482"/>
            <a:ext cx="1725401" cy="817841"/>
          </a:xfrm>
          <a:prstGeom prst="rect">
            <a:avLst/>
          </a:prstGeom>
        </p:spPr>
      </p:pic>
    </p:spTree>
    <p:extLst>
      <p:ext uri="{BB962C8B-B14F-4D97-AF65-F5344CB8AC3E}">
        <p14:creationId xmlns:p14="http://schemas.microsoft.com/office/powerpoint/2010/main" val="36397953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defTabSz="1217889" rtl="0" eaLnBrk="1" latinLnBrk="0" hangingPunct="1">
        <a:lnSpc>
          <a:spcPct val="90000"/>
        </a:lnSpc>
        <a:spcBef>
          <a:spcPct val="0"/>
        </a:spcBef>
        <a:buNone/>
        <a:defRPr sz="4528" kern="1200">
          <a:solidFill>
            <a:srgbClr val="085694"/>
          </a:solidFill>
          <a:latin typeface="ITC Avant Garde Std Md" panose="020B0602020202020204" pitchFamily="34" charset="0"/>
          <a:ea typeface="+mj-ea"/>
          <a:cs typeface="+mj-cs"/>
        </a:defRPr>
      </a:lvl1pPr>
    </p:titleStyle>
    <p:bodyStyle>
      <a:lvl1pPr marL="0" indent="0" algn="l" defTabSz="1217889" rtl="0" eaLnBrk="1" latinLnBrk="0" hangingPunct="1">
        <a:lnSpc>
          <a:spcPct val="90000"/>
        </a:lnSpc>
        <a:spcBef>
          <a:spcPts val="1332"/>
        </a:spcBef>
        <a:buFont typeface="Arial" panose="020B0604020202020204" pitchFamily="34" charset="0"/>
        <a:buNone/>
        <a:defRPr sz="2930" b="1" kern="1200">
          <a:solidFill>
            <a:srgbClr val="1C6F47"/>
          </a:solidFill>
          <a:latin typeface="HelveticaNeueLT Com 55 Roman" panose="020B0604020202020204" pitchFamily="34" charset="0"/>
          <a:ea typeface="+mn-ea"/>
          <a:cs typeface="+mn-cs"/>
        </a:defRPr>
      </a:lvl1pPr>
      <a:lvl2pPr marL="608945" indent="0" algn="l" defTabSz="1217889" rtl="0" eaLnBrk="1" latinLnBrk="0" hangingPunct="1">
        <a:lnSpc>
          <a:spcPct val="90000"/>
        </a:lnSpc>
        <a:spcBef>
          <a:spcPts val="666"/>
        </a:spcBef>
        <a:buFont typeface="Arial" panose="020B0604020202020204" pitchFamily="34" charset="0"/>
        <a:buNone/>
        <a:defRPr sz="2397" kern="1200">
          <a:solidFill>
            <a:schemeClr val="tx1"/>
          </a:solidFill>
          <a:latin typeface="+mn-lt"/>
          <a:ea typeface="+mn-ea"/>
          <a:cs typeface="+mn-cs"/>
        </a:defRPr>
      </a:lvl2pPr>
      <a:lvl3pPr marL="1217889" indent="0" algn="l" defTabSz="1217889" rtl="0" eaLnBrk="1" latinLnBrk="0" hangingPunct="1">
        <a:lnSpc>
          <a:spcPct val="90000"/>
        </a:lnSpc>
        <a:spcBef>
          <a:spcPts val="666"/>
        </a:spcBef>
        <a:buFont typeface="Arial" panose="020B0604020202020204" pitchFamily="34" charset="0"/>
        <a:buNone/>
        <a:defRPr sz="2397" kern="1200">
          <a:solidFill>
            <a:schemeClr val="tx1"/>
          </a:solidFill>
          <a:latin typeface="+mn-lt"/>
          <a:ea typeface="+mn-ea"/>
          <a:cs typeface="+mn-cs"/>
        </a:defRPr>
      </a:lvl3pPr>
      <a:lvl4pPr marL="1826834" indent="0" algn="l" defTabSz="1217889" rtl="0" eaLnBrk="1" latinLnBrk="0" hangingPunct="1">
        <a:lnSpc>
          <a:spcPct val="90000"/>
        </a:lnSpc>
        <a:spcBef>
          <a:spcPts val="666"/>
        </a:spcBef>
        <a:buFont typeface="Arial" panose="020B0604020202020204" pitchFamily="34" charset="0"/>
        <a:buNone/>
        <a:defRPr sz="2397" kern="1200">
          <a:solidFill>
            <a:schemeClr val="tx1"/>
          </a:solidFill>
          <a:latin typeface="+mn-lt"/>
          <a:ea typeface="+mn-ea"/>
          <a:cs typeface="+mn-cs"/>
        </a:defRPr>
      </a:lvl4pPr>
      <a:lvl5pPr marL="2435779" indent="0" algn="l" defTabSz="1217889" rtl="0" eaLnBrk="1" latinLnBrk="0" hangingPunct="1">
        <a:lnSpc>
          <a:spcPct val="90000"/>
        </a:lnSpc>
        <a:spcBef>
          <a:spcPts val="666"/>
        </a:spcBef>
        <a:buFont typeface="Arial" panose="020B0604020202020204" pitchFamily="34" charset="0"/>
        <a:buNone/>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mailto:sharris@dot.ga.gov"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0272" y="3334215"/>
            <a:ext cx="11338756" cy="5129562"/>
          </a:xfrm>
        </p:spPr>
        <p:txBody>
          <a:bodyPr/>
          <a:lstStyle/>
          <a:p>
            <a:r>
              <a:rPr lang="en-US" sz="4400" dirty="0">
                <a:latin typeface="ITC Avant Garde Std Bk" panose="020B0502020202020204" pitchFamily="34" charset="0"/>
              </a:rPr>
              <a:t>Stakeholder Meeting</a:t>
            </a:r>
            <a:br>
              <a:rPr lang="en-US" sz="4400" dirty="0">
                <a:latin typeface="ITC Avant Garde Std Bk" panose="020B0502020202020204" pitchFamily="34" charset="0"/>
              </a:rPr>
            </a:br>
            <a:r>
              <a:rPr lang="en-US" sz="4400" dirty="0">
                <a:latin typeface="ITC Avant Garde Std Bk" panose="020B0502020202020204" pitchFamily="34" charset="0"/>
              </a:rPr>
              <a:t>November 18, 2021</a:t>
            </a:r>
            <a:br>
              <a:rPr lang="en-US" sz="4400" dirty="0">
                <a:latin typeface="ITC Avant Garde Std Bk" panose="020B0502020202020204" pitchFamily="34" charset="0"/>
              </a:rPr>
            </a:br>
            <a:br>
              <a:rPr lang="en-US" sz="4400" dirty="0">
                <a:latin typeface="ITC Avant Garde Std Bk" panose="020B0502020202020204" pitchFamily="34" charset="0"/>
              </a:rPr>
            </a:br>
            <a:r>
              <a:rPr lang="en-US" sz="4400" u="sng" dirty="0">
                <a:latin typeface="ITC Avant Garde Std Bk" panose="020B0502020202020204" pitchFamily="34" charset="0"/>
              </a:rPr>
              <a:t>State Route 8</a:t>
            </a:r>
            <a:br>
              <a:rPr lang="en-US" sz="4400" u="sng" dirty="0">
                <a:latin typeface="ITC Avant Garde Std Bk" panose="020B0502020202020204" pitchFamily="34" charset="0"/>
              </a:rPr>
            </a:br>
            <a:r>
              <a:rPr lang="en-US" sz="4400" u="sng" dirty="0">
                <a:latin typeface="ITC Avant Garde Std Bk" panose="020B0502020202020204" pitchFamily="34" charset="0"/>
              </a:rPr>
              <a:t>Ponce de Leon Avenue</a:t>
            </a:r>
            <a:br>
              <a:rPr lang="en-US" sz="4400" dirty="0">
                <a:latin typeface="ITC Avant Garde Std Bk" panose="020B0502020202020204" pitchFamily="34" charset="0"/>
              </a:rPr>
            </a:br>
            <a:br>
              <a:rPr lang="en-US" sz="4400" dirty="0">
                <a:latin typeface="ITC Avant Garde Std Bk" panose="020B0502020202020204" pitchFamily="34" charset="0"/>
              </a:rPr>
            </a:br>
            <a:r>
              <a:rPr lang="en-US" sz="4400" dirty="0">
                <a:latin typeface="ITC Avant Garde Std Bk" panose="020B0502020202020204" pitchFamily="34" charset="0"/>
              </a:rPr>
              <a:t>Safety Projects</a:t>
            </a:r>
            <a:br>
              <a:rPr lang="en-US" sz="4400" dirty="0">
                <a:latin typeface="ITC Avant Garde Std Bk" panose="020B0502020202020204" pitchFamily="34" charset="0"/>
              </a:rPr>
            </a:br>
            <a:endParaRPr lang="en-US" sz="3600" dirty="0">
              <a:solidFill>
                <a:srgbClr val="1C6F47"/>
              </a:solidFill>
              <a:latin typeface="ITC Avant Garde Std Bk" panose="020B0502020202020204" pitchFamily="34" charset="0"/>
              <a:ea typeface="+mn-ea"/>
              <a:cs typeface="+mn-cs"/>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2390" y="1215846"/>
            <a:ext cx="4274520" cy="1483260"/>
          </a:xfrm>
          <a:prstGeom prst="rect">
            <a:avLst/>
          </a:prstGeom>
        </p:spPr>
      </p:pic>
    </p:spTree>
    <p:extLst>
      <p:ext uri="{BB962C8B-B14F-4D97-AF65-F5344CB8AC3E}">
        <p14:creationId xmlns:p14="http://schemas.microsoft.com/office/powerpoint/2010/main" val="358687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93098BC-24B0-42A0-BE53-5FBFE46E7B09}"/>
              </a:ext>
            </a:extLst>
          </p:cNvPr>
          <p:cNvSpPr>
            <a:spLocks noGrp="1"/>
          </p:cNvSpPr>
          <p:nvPr>
            <p:ph type="ctrTitle"/>
          </p:nvPr>
        </p:nvSpPr>
        <p:spPr>
          <a:xfrm>
            <a:off x="2027528" y="745426"/>
            <a:ext cx="9788411" cy="902876"/>
          </a:xfrm>
        </p:spPr>
        <p:txBody>
          <a:bodyPr/>
          <a:lstStyle/>
          <a:p>
            <a:r>
              <a:rPr lang="en-US" sz="2400" b="1" dirty="0"/>
              <a:t>SR 8 / Ponce de Leon Avenue @ Ponce de Leon Manor / E Lake Rd</a:t>
            </a:r>
            <a:br>
              <a:rPr lang="en-US" sz="2400" b="1" dirty="0"/>
            </a:br>
            <a:r>
              <a:rPr lang="en-US" sz="2400" b="1" dirty="0"/>
              <a:t>Convert Ponce de Leon Manor to Stop Control and add Multi-lane roundabout at E Lake Rd</a:t>
            </a:r>
            <a:endParaRPr lang="en-US" sz="2400" dirty="0"/>
          </a:p>
        </p:txBody>
      </p:sp>
      <p:pic>
        <p:nvPicPr>
          <p:cNvPr id="15" name="Picture 14">
            <a:extLst>
              <a:ext uri="{FF2B5EF4-FFF2-40B4-BE49-F238E27FC236}">
                <a16:creationId xmlns:a16="http://schemas.microsoft.com/office/drawing/2014/main" id="{8F87E6E7-13BC-4F76-A4D3-4C04EA3BED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3147" y="1559093"/>
            <a:ext cx="11413005" cy="7308418"/>
          </a:xfrm>
          <a:prstGeom prst="rect">
            <a:avLst/>
          </a:prstGeom>
        </p:spPr>
      </p:pic>
    </p:spTree>
    <p:extLst>
      <p:ext uri="{BB962C8B-B14F-4D97-AF65-F5344CB8AC3E}">
        <p14:creationId xmlns:p14="http://schemas.microsoft.com/office/powerpoint/2010/main" val="95606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217B59-7F13-4F62-9E1A-448D557CC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7" y="851210"/>
            <a:ext cx="11806006" cy="7870670"/>
          </a:xfrm>
          <a:prstGeom prst="rect">
            <a:avLst/>
          </a:prstGeom>
        </p:spPr>
      </p:pic>
      <p:sp>
        <p:nvSpPr>
          <p:cNvPr id="5" name="Title 15">
            <a:extLst>
              <a:ext uri="{FF2B5EF4-FFF2-40B4-BE49-F238E27FC236}">
                <a16:creationId xmlns:a16="http://schemas.microsoft.com/office/drawing/2014/main" id="{4D7140DA-5628-498B-94F9-7D01255576F8}"/>
              </a:ext>
            </a:extLst>
          </p:cNvPr>
          <p:cNvSpPr>
            <a:spLocks noGrp="1"/>
          </p:cNvSpPr>
          <p:nvPr>
            <p:ph type="title"/>
          </p:nvPr>
        </p:nvSpPr>
        <p:spPr>
          <a:xfrm>
            <a:off x="321394" y="0"/>
            <a:ext cx="11091244" cy="938619"/>
          </a:xfrm>
        </p:spPr>
        <p:txBody>
          <a:bodyPr>
            <a:normAutofit fontScale="90000"/>
          </a:bodyPr>
          <a:lstStyle/>
          <a:p>
            <a:r>
              <a:rPr lang="en-US" sz="3400" b="1" dirty="0">
                <a:solidFill>
                  <a:srgbClr val="085694"/>
                </a:solidFill>
                <a:latin typeface="ITC Avant Garde Std Md" panose="020B0602020202020204" pitchFamily="34" charset="0"/>
              </a:rPr>
              <a:t>SR 8 / Scott Blvd from W Ponce De Leon Ave to E Parkwood Rd</a:t>
            </a:r>
            <a:endParaRPr lang="en-US" dirty="0"/>
          </a:p>
        </p:txBody>
      </p:sp>
      <p:sp>
        <p:nvSpPr>
          <p:cNvPr id="6" name="Oval 5">
            <a:extLst>
              <a:ext uri="{FF2B5EF4-FFF2-40B4-BE49-F238E27FC236}">
                <a16:creationId xmlns:a16="http://schemas.microsoft.com/office/drawing/2014/main" id="{C29E6015-B7AB-43BE-B074-0AF4F99DC7F4}"/>
              </a:ext>
            </a:extLst>
          </p:cNvPr>
          <p:cNvSpPr/>
          <p:nvPr/>
        </p:nvSpPr>
        <p:spPr>
          <a:xfrm>
            <a:off x="8753706" y="5486401"/>
            <a:ext cx="524107" cy="5464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11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93098BC-24B0-42A0-BE53-5FBFE46E7B09}"/>
              </a:ext>
            </a:extLst>
          </p:cNvPr>
          <p:cNvSpPr>
            <a:spLocks noGrp="1"/>
          </p:cNvSpPr>
          <p:nvPr>
            <p:ph type="ctrTitle"/>
          </p:nvPr>
        </p:nvSpPr>
        <p:spPr>
          <a:xfrm>
            <a:off x="1751152" y="763918"/>
            <a:ext cx="9989009" cy="902876"/>
          </a:xfrm>
        </p:spPr>
        <p:txBody>
          <a:bodyPr/>
          <a:lstStyle/>
          <a:p>
            <a:r>
              <a:rPr lang="en-US" sz="2800" b="1" dirty="0"/>
              <a:t>SR 8 / Scott Blvd from W Ponce De Leon Ave to E Parkwood Rd</a:t>
            </a:r>
            <a:br>
              <a:rPr lang="en-US" sz="2800" b="1" dirty="0"/>
            </a:br>
            <a:r>
              <a:rPr lang="en-US" sz="2000" b="1" dirty="0"/>
              <a:t>Multi-lane Roundabout; Remove the north leg and have RIRO at the intersection of W Ponce De Leon Ave and E Parkwood Rd. Make W Parkwood Rd a cul-de-sac</a:t>
            </a:r>
            <a:endParaRPr lang="en-US" sz="2800" dirty="0"/>
          </a:p>
        </p:txBody>
      </p:sp>
      <p:pic>
        <p:nvPicPr>
          <p:cNvPr id="15" name="Picture 14">
            <a:extLst>
              <a:ext uri="{FF2B5EF4-FFF2-40B4-BE49-F238E27FC236}">
                <a16:creationId xmlns:a16="http://schemas.microsoft.com/office/drawing/2014/main" id="{8F87E6E7-13BC-4F76-A4D3-4C04EA3BED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7688" y="1632666"/>
            <a:ext cx="11203923" cy="7161270"/>
          </a:xfrm>
          <a:prstGeom prst="rect">
            <a:avLst/>
          </a:prstGeom>
        </p:spPr>
      </p:pic>
    </p:spTree>
    <p:extLst>
      <p:ext uri="{BB962C8B-B14F-4D97-AF65-F5344CB8AC3E}">
        <p14:creationId xmlns:p14="http://schemas.microsoft.com/office/powerpoint/2010/main" val="137583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2201DF0-E871-49D5-8BF0-52C8F8620951}"/>
              </a:ext>
            </a:extLst>
          </p:cNvPr>
          <p:cNvSpPr>
            <a:spLocks noGrp="1"/>
          </p:cNvSpPr>
          <p:nvPr>
            <p:ph type="ctrTitle"/>
          </p:nvPr>
        </p:nvSpPr>
        <p:spPr>
          <a:xfrm>
            <a:off x="1975246" y="990183"/>
            <a:ext cx="7992262" cy="3975355"/>
          </a:xfrm>
        </p:spPr>
        <p:txBody>
          <a:bodyPr>
            <a:noAutofit/>
          </a:bodyPr>
          <a:lstStyle/>
          <a:p>
            <a:pPr algn="ctr"/>
            <a:r>
              <a:rPr lang="en-US" sz="3729" dirty="0"/>
              <a:t>SR 8 / Ponce de Leon Avenue</a:t>
            </a:r>
            <a:br>
              <a:rPr lang="en-US" sz="3729" dirty="0"/>
            </a:br>
            <a:r>
              <a:rPr lang="en-US" sz="3729" dirty="0"/>
              <a:t>Quick Response Projects</a:t>
            </a:r>
          </a:p>
        </p:txBody>
      </p:sp>
    </p:spTree>
    <p:extLst>
      <p:ext uri="{BB962C8B-B14F-4D97-AF65-F5344CB8AC3E}">
        <p14:creationId xmlns:p14="http://schemas.microsoft.com/office/powerpoint/2010/main" val="52384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93098BC-24B0-42A0-BE53-5FBFE46E7B09}"/>
              </a:ext>
            </a:extLst>
          </p:cNvPr>
          <p:cNvSpPr>
            <a:spLocks noGrp="1"/>
          </p:cNvSpPr>
          <p:nvPr>
            <p:ph type="ctrTitle"/>
          </p:nvPr>
        </p:nvSpPr>
        <p:spPr>
          <a:xfrm>
            <a:off x="2027528" y="745426"/>
            <a:ext cx="9788411" cy="902876"/>
          </a:xfrm>
        </p:spPr>
        <p:txBody>
          <a:bodyPr/>
          <a:lstStyle/>
          <a:p>
            <a:r>
              <a:rPr lang="en-US" sz="3400" b="1" dirty="0"/>
              <a:t>SR 8 / Ponce de Leon Avenue @ Ridgecrest Rd</a:t>
            </a:r>
            <a:br>
              <a:rPr lang="en-US" sz="3400" b="1" dirty="0"/>
            </a:br>
            <a:r>
              <a:rPr lang="en-US" sz="3400" b="1" dirty="0"/>
              <a:t>Right-in right-out</a:t>
            </a:r>
            <a:endParaRPr lang="en-US" sz="3400" dirty="0"/>
          </a:p>
        </p:txBody>
      </p:sp>
      <p:pic>
        <p:nvPicPr>
          <p:cNvPr id="15" name="Picture 14">
            <a:extLst>
              <a:ext uri="{FF2B5EF4-FFF2-40B4-BE49-F238E27FC236}">
                <a16:creationId xmlns:a16="http://schemas.microsoft.com/office/drawing/2014/main" id="{8F87E6E7-13BC-4F76-A4D3-4C04EA3BED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2337" y="1572506"/>
            <a:ext cx="11394626" cy="7281592"/>
          </a:xfrm>
          <a:prstGeom prst="rect">
            <a:avLst/>
          </a:prstGeom>
        </p:spPr>
      </p:pic>
    </p:spTree>
    <p:extLst>
      <p:ext uri="{BB962C8B-B14F-4D97-AF65-F5344CB8AC3E}">
        <p14:creationId xmlns:p14="http://schemas.microsoft.com/office/powerpoint/2010/main" val="292604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93098BC-24B0-42A0-BE53-5FBFE46E7B09}"/>
              </a:ext>
            </a:extLst>
          </p:cNvPr>
          <p:cNvSpPr>
            <a:spLocks noGrp="1"/>
          </p:cNvSpPr>
          <p:nvPr>
            <p:ph type="ctrTitle"/>
          </p:nvPr>
        </p:nvSpPr>
        <p:spPr>
          <a:xfrm>
            <a:off x="1797954" y="923846"/>
            <a:ext cx="9989009" cy="902876"/>
          </a:xfrm>
        </p:spPr>
        <p:txBody>
          <a:bodyPr/>
          <a:lstStyle/>
          <a:p>
            <a:r>
              <a:rPr lang="en-US" sz="2800" b="1" dirty="0"/>
              <a:t>SR 8 / Ponce de Leon Avenue @ N Ponce de Leon Ave</a:t>
            </a:r>
            <a:br>
              <a:rPr lang="en-US" sz="2800" b="1" dirty="0"/>
            </a:br>
            <a:r>
              <a:rPr lang="en-US" sz="2800" b="1" dirty="0"/>
              <a:t>Add channelized right-turn movement along N Ponce de Leon Ave</a:t>
            </a:r>
            <a:br>
              <a:rPr lang="en-US" sz="2400" b="1" dirty="0"/>
            </a:br>
            <a:endParaRPr lang="en-US" sz="2400" dirty="0"/>
          </a:p>
        </p:txBody>
      </p:sp>
      <p:pic>
        <p:nvPicPr>
          <p:cNvPr id="15" name="Picture 14">
            <a:extLst>
              <a:ext uri="{FF2B5EF4-FFF2-40B4-BE49-F238E27FC236}">
                <a16:creationId xmlns:a16="http://schemas.microsoft.com/office/drawing/2014/main" id="{8F87E6E7-13BC-4F76-A4D3-4C04EA3BED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9138" y="1577584"/>
            <a:ext cx="11301023" cy="7271436"/>
          </a:xfrm>
          <a:prstGeom prst="rect">
            <a:avLst/>
          </a:prstGeom>
        </p:spPr>
      </p:pic>
    </p:spTree>
    <p:extLst>
      <p:ext uri="{BB962C8B-B14F-4D97-AF65-F5344CB8AC3E}">
        <p14:creationId xmlns:p14="http://schemas.microsoft.com/office/powerpoint/2010/main" val="5538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2412" y="1582427"/>
            <a:ext cx="9134475" cy="5969620"/>
          </a:xfrm>
        </p:spPr>
        <p:txBody>
          <a:bodyPr/>
          <a:lstStyle/>
          <a:p>
            <a:r>
              <a:rPr lang="en-US" sz="4000" dirty="0"/>
              <a:t>Thank You</a:t>
            </a:r>
            <a:br>
              <a:rPr lang="en-US" sz="4000" dirty="0"/>
            </a:br>
            <a:r>
              <a:rPr lang="en-US" sz="4000" dirty="0"/>
              <a:t>for Attending</a:t>
            </a:r>
            <a:br>
              <a:rPr lang="en-US" sz="4000" dirty="0"/>
            </a:br>
            <a:br>
              <a:rPr lang="en-US" sz="4000" dirty="0"/>
            </a:br>
            <a:br>
              <a:rPr lang="en-US" sz="4000" dirty="0"/>
            </a:br>
            <a:r>
              <a:rPr lang="en-US" sz="4000" dirty="0"/>
              <a:t>For more information: </a:t>
            </a:r>
            <a:br>
              <a:rPr lang="en-US" sz="4000" dirty="0"/>
            </a:br>
            <a:r>
              <a:rPr lang="en-US" sz="3200" dirty="0"/>
              <a:t>Zeb Martin, GDOT</a:t>
            </a:r>
            <a:br>
              <a:rPr lang="en-US" sz="4000" dirty="0"/>
            </a:br>
            <a:r>
              <a:rPr lang="en-US" sz="3600" u="sng" dirty="0">
                <a:hlinkClick r:id="rId2"/>
              </a:rPr>
              <a:t>zmartin@dot.ga.gov</a:t>
            </a:r>
            <a:br>
              <a:rPr lang="en-US" sz="3600" u="sng" dirty="0"/>
            </a:br>
            <a:br>
              <a:rPr lang="en-US" dirty="0"/>
            </a:br>
            <a:endParaRPr lang="en-US" dirty="0"/>
          </a:p>
        </p:txBody>
      </p:sp>
    </p:spTree>
    <p:extLst>
      <p:ext uri="{BB962C8B-B14F-4D97-AF65-F5344CB8AC3E}">
        <p14:creationId xmlns:p14="http://schemas.microsoft.com/office/powerpoint/2010/main" val="155270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93098BC-24B0-42A0-BE53-5FBFE46E7B09}"/>
              </a:ext>
            </a:extLst>
          </p:cNvPr>
          <p:cNvSpPr>
            <a:spLocks noGrp="1"/>
          </p:cNvSpPr>
          <p:nvPr>
            <p:ph type="ctrTitle"/>
          </p:nvPr>
        </p:nvSpPr>
        <p:spPr>
          <a:xfrm>
            <a:off x="1195444" y="403443"/>
            <a:ext cx="9788411" cy="902876"/>
          </a:xfrm>
        </p:spPr>
        <p:txBody>
          <a:bodyPr/>
          <a:lstStyle/>
          <a:p>
            <a:r>
              <a:rPr lang="en-US" sz="3400" b="1" dirty="0">
                <a:solidFill>
                  <a:srgbClr val="085694"/>
                </a:solidFill>
                <a:latin typeface="ITC Avant Garde Std Md" panose="020B0602020202020204" pitchFamily="34" charset="0"/>
              </a:rPr>
              <a:t>Virtual Stakeholder Meeting via Microsoft Teams</a:t>
            </a:r>
            <a:endParaRPr lang="en-US" dirty="0"/>
          </a:p>
        </p:txBody>
      </p:sp>
      <p:sp>
        <p:nvSpPr>
          <p:cNvPr id="20" name="Title 15">
            <a:extLst>
              <a:ext uri="{FF2B5EF4-FFF2-40B4-BE49-F238E27FC236}">
                <a16:creationId xmlns:a16="http://schemas.microsoft.com/office/drawing/2014/main" id="{ABC7AF8E-D5B2-4BCA-8144-8944AFFC9BEF}"/>
              </a:ext>
            </a:extLst>
          </p:cNvPr>
          <p:cNvSpPr txBox="1">
            <a:spLocks/>
          </p:cNvSpPr>
          <p:nvPr/>
        </p:nvSpPr>
        <p:spPr>
          <a:xfrm>
            <a:off x="289932" y="1783144"/>
            <a:ext cx="11533848" cy="6045012"/>
          </a:xfrm>
          <a:prstGeom prst="rect">
            <a:avLst/>
          </a:prstGeom>
        </p:spPr>
        <p:txBody>
          <a:bodyPr anchor="t"/>
          <a:lstStyle>
            <a:lvl1pPr algn="ctr" defTabSz="1217889" rtl="0" eaLnBrk="1" latinLnBrk="0" hangingPunct="1">
              <a:lnSpc>
                <a:spcPct val="90000"/>
              </a:lnSpc>
              <a:spcBef>
                <a:spcPct val="0"/>
              </a:spcBef>
              <a:buNone/>
              <a:defRPr sz="4528" kern="1200" baseline="0">
                <a:solidFill>
                  <a:srgbClr val="085694"/>
                </a:solidFill>
                <a:latin typeface="ITC Avant Garde Std Md" panose="020B0602020202020204" pitchFamily="34" charset="0"/>
                <a:ea typeface="+mj-ea"/>
                <a:cs typeface="+mj-cs"/>
              </a:defRPr>
            </a:lvl1pPr>
          </a:lstStyle>
          <a:p>
            <a:pPr algn="l"/>
            <a:r>
              <a:rPr lang="en-US" sz="3400" b="1" u="sng" dirty="0"/>
              <a:t>Goals for Today’s Discussion</a:t>
            </a:r>
          </a:p>
          <a:p>
            <a:pPr marL="514350" indent="-514350" algn="l">
              <a:spcBef>
                <a:spcPts val="1200"/>
              </a:spcBef>
              <a:spcAft>
                <a:spcPts val="1200"/>
              </a:spcAft>
              <a:buAutoNum type="arabicPeriod"/>
            </a:pPr>
            <a:r>
              <a:rPr lang="en-US" sz="3400" b="1" dirty="0"/>
              <a:t>Provide updated conceptual drawings of two intersections</a:t>
            </a:r>
          </a:p>
          <a:p>
            <a:pPr marL="514350" indent="-514350" algn="l">
              <a:spcBef>
                <a:spcPts val="1200"/>
              </a:spcBef>
              <a:spcAft>
                <a:spcPts val="1200"/>
              </a:spcAft>
              <a:buAutoNum type="arabicPeriod"/>
            </a:pPr>
            <a:r>
              <a:rPr lang="en-US" sz="3400" b="1" dirty="0"/>
              <a:t>Obtain feedback on layouts via:</a:t>
            </a:r>
          </a:p>
          <a:p>
            <a:pPr marL="971550" lvl="1" indent="-514350">
              <a:buFont typeface="+mj-lt"/>
              <a:buAutoNum type="alphaUcPeriod"/>
            </a:pPr>
            <a:endParaRPr lang="en-US" sz="2800" b="1" dirty="0"/>
          </a:p>
          <a:p>
            <a:pPr marL="971550" lvl="1" indent="-514350">
              <a:buFont typeface="+mj-lt"/>
              <a:buAutoNum type="alphaUcPeriod"/>
            </a:pPr>
            <a:r>
              <a:rPr lang="en-US" sz="2800" b="1" dirty="0"/>
              <a:t>Stakeholders take notes of input and feedback</a:t>
            </a:r>
          </a:p>
          <a:p>
            <a:pPr marL="971550" lvl="1" indent="-514350">
              <a:buFont typeface="+mj-lt"/>
              <a:buAutoNum type="alphaUcPeriod"/>
            </a:pPr>
            <a:r>
              <a:rPr lang="en-US" sz="2800" b="1" dirty="0"/>
              <a:t>Stakeholders submit their input via email after the meeting</a:t>
            </a:r>
          </a:p>
          <a:p>
            <a:pPr marL="971550" lvl="1" indent="-514350">
              <a:buFont typeface="+mj-lt"/>
              <a:buAutoNum type="alphaUcPeriod"/>
            </a:pPr>
            <a:r>
              <a:rPr lang="en-US" sz="2800" b="1" dirty="0"/>
              <a:t>Raise Hand or post comment in Teams Meeting</a:t>
            </a:r>
          </a:p>
          <a:p>
            <a:pPr marL="971550" lvl="1" indent="-514350">
              <a:buFont typeface="+mj-lt"/>
              <a:buAutoNum type="alphaUcPeriod"/>
            </a:pPr>
            <a:r>
              <a:rPr lang="en-US" sz="2800" b="1" dirty="0"/>
              <a:t>Provide verbal input</a:t>
            </a:r>
          </a:p>
          <a:p>
            <a:pPr marL="971550" lvl="1" indent="-514350">
              <a:buFont typeface="+mj-lt"/>
              <a:buAutoNum type="alphaUcPeriod"/>
            </a:pPr>
            <a:r>
              <a:rPr lang="en-US" sz="2800" b="1" dirty="0"/>
              <a:t>Ask verbal questions about layouts</a:t>
            </a:r>
          </a:p>
          <a:p>
            <a:pPr algn="l"/>
            <a:endParaRPr lang="en-US" dirty="0"/>
          </a:p>
        </p:txBody>
      </p:sp>
      <p:sp>
        <p:nvSpPr>
          <p:cNvPr id="15" name="Rectangle 14">
            <a:extLst>
              <a:ext uri="{FF2B5EF4-FFF2-40B4-BE49-F238E27FC236}">
                <a16:creationId xmlns:a16="http://schemas.microsoft.com/office/drawing/2014/main" id="{5091F5CC-6BCF-41B5-9056-99011427012E}"/>
              </a:ext>
            </a:extLst>
          </p:cNvPr>
          <p:cNvSpPr/>
          <p:nvPr/>
        </p:nvSpPr>
        <p:spPr>
          <a:xfrm>
            <a:off x="211873" y="1616927"/>
            <a:ext cx="5386039" cy="80288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51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93098BC-24B0-42A0-BE53-5FBFE46E7B09}"/>
              </a:ext>
            </a:extLst>
          </p:cNvPr>
          <p:cNvSpPr>
            <a:spLocks noGrp="1"/>
          </p:cNvSpPr>
          <p:nvPr>
            <p:ph type="ctrTitle"/>
          </p:nvPr>
        </p:nvSpPr>
        <p:spPr>
          <a:xfrm>
            <a:off x="1195444" y="367311"/>
            <a:ext cx="9788411" cy="902876"/>
          </a:xfrm>
        </p:spPr>
        <p:txBody>
          <a:bodyPr/>
          <a:lstStyle/>
          <a:p>
            <a:r>
              <a:rPr lang="en-US" sz="3400" b="1" dirty="0">
                <a:solidFill>
                  <a:srgbClr val="085694"/>
                </a:solidFill>
                <a:latin typeface="ITC Avant Garde Std Md" panose="020B0602020202020204" pitchFamily="34" charset="0"/>
              </a:rPr>
              <a:t>Virtual Stakeholder Meeting via Microsoft Teams</a:t>
            </a:r>
            <a:endParaRPr lang="en-US" dirty="0"/>
          </a:p>
        </p:txBody>
      </p:sp>
      <p:sp>
        <p:nvSpPr>
          <p:cNvPr id="20" name="Title 15">
            <a:extLst>
              <a:ext uri="{FF2B5EF4-FFF2-40B4-BE49-F238E27FC236}">
                <a16:creationId xmlns:a16="http://schemas.microsoft.com/office/drawing/2014/main" id="{ABC7AF8E-D5B2-4BCA-8144-8944AFFC9BEF}"/>
              </a:ext>
            </a:extLst>
          </p:cNvPr>
          <p:cNvSpPr txBox="1">
            <a:spLocks/>
          </p:cNvSpPr>
          <p:nvPr/>
        </p:nvSpPr>
        <p:spPr>
          <a:xfrm>
            <a:off x="289932" y="1783144"/>
            <a:ext cx="11533848" cy="5498602"/>
          </a:xfrm>
          <a:prstGeom prst="rect">
            <a:avLst/>
          </a:prstGeom>
        </p:spPr>
        <p:txBody>
          <a:bodyPr anchor="t"/>
          <a:lstStyle>
            <a:lvl1pPr algn="ctr" defTabSz="1217889" rtl="0" eaLnBrk="1" latinLnBrk="0" hangingPunct="1">
              <a:lnSpc>
                <a:spcPct val="90000"/>
              </a:lnSpc>
              <a:spcBef>
                <a:spcPct val="0"/>
              </a:spcBef>
              <a:buNone/>
              <a:defRPr sz="4528" kern="1200" baseline="0">
                <a:solidFill>
                  <a:srgbClr val="085694"/>
                </a:solidFill>
                <a:latin typeface="ITC Avant Garde Std Md" panose="020B0602020202020204" pitchFamily="34" charset="0"/>
                <a:ea typeface="+mj-ea"/>
                <a:cs typeface="+mj-cs"/>
              </a:defRPr>
            </a:lvl1pPr>
          </a:lstStyle>
          <a:p>
            <a:pPr marL="514350" indent="-514350" algn="l">
              <a:spcBef>
                <a:spcPts val="1200"/>
              </a:spcBef>
              <a:spcAft>
                <a:spcPts val="1200"/>
              </a:spcAft>
              <a:buAutoNum type="arabicPeriod"/>
            </a:pPr>
            <a:r>
              <a:rPr lang="en-US" sz="3400" b="1" dirty="0"/>
              <a:t>Obtain feedback on layouts via:</a:t>
            </a:r>
          </a:p>
          <a:p>
            <a:pPr marL="971550" lvl="1" indent="-514350">
              <a:buFont typeface="+mj-lt"/>
              <a:buAutoNum type="alphaUcPeriod"/>
            </a:pPr>
            <a:r>
              <a:rPr lang="en-US" sz="2800" b="1" dirty="0"/>
              <a:t>Raise Hand in Teams Meeting</a:t>
            </a:r>
          </a:p>
          <a:p>
            <a:pPr algn="l"/>
            <a:endParaRPr lang="en-US" dirty="0"/>
          </a:p>
        </p:txBody>
      </p:sp>
      <p:pic>
        <p:nvPicPr>
          <p:cNvPr id="2" name="Picture 1">
            <a:extLst>
              <a:ext uri="{FF2B5EF4-FFF2-40B4-BE49-F238E27FC236}">
                <a16:creationId xmlns:a16="http://schemas.microsoft.com/office/drawing/2014/main" id="{30E55792-DB72-4991-85C5-4FD9C66D3374}"/>
              </a:ext>
            </a:extLst>
          </p:cNvPr>
          <p:cNvPicPr>
            <a:picLocks noChangeAspect="1"/>
          </p:cNvPicPr>
          <p:nvPr/>
        </p:nvPicPr>
        <p:blipFill rotWithShape="1">
          <a:blip r:embed="rId2"/>
          <a:srcRect l="27553" b="40505"/>
          <a:stretch/>
        </p:blipFill>
        <p:spPr>
          <a:xfrm>
            <a:off x="289932" y="3038218"/>
            <a:ext cx="5189655" cy="2475497"/>
          </a:xfrm>
          <a:prstGeom prst="rect">
            <a:avLst/>
          </a:prstGeom>
        </p:spPr>
      </p:pic>
      <p:pic>
        <p:nvPicPr>
          <p:cNvPr id="3" name="Picture 2">
            <a:extLst>
              <a:ext uri="{FF2B5EF4-FFF2-40B4-BE49-F238E27FC236}">
                <a16:creationId xmlns:a16="http://schemas.microsoft.com/office/drawing/2014/main" id="{E16A4D20-362F-4B48-AD45-895EC9932B5B}"/>
              </a:ext>
            </a:extLst>
          </p:cNvPr>
          <p:cNvPicPr>
            <a:picLocks noChangeAspect="1"/>
          </p:cNvPicPr>
          <p:nvPr/>
        </p:nvPicPr>
        <p:blipFill>
          <a:blip r:embed="rId3"/>
          <a:stretch>
            <a:fillRect/>
          </a:stretch>
        </p:blipFill>
        <p:spPr>
          <a:xfrm>
            <a:off x="6056856" y="3038218"/>
            <a:ext cx="5730737" cy="4214225"/>
          </a:xfrm>
          <a:prstGeom prst="rect">
            <a:avLst/>
          </a:prstGeom>
        </p:spPr>
      </p:pic>
    </p:spTree>
    <p:extLst>
      <p:ext uri="{BB962C8B-B14F-4D97-AF65-F5344CB8AC3E}">
        <p14:creationId xmlns:p14="http://schemas.microsoft.com/office/powerpoint/2010/main" val="313003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5">
            <a:extLst>
              <a:ext uri="{FF2B5EF4-FFF2-40B4-BE49-F238E27FC236}">
                <a16:creationId xmlns:a16="http://schemas.microsoft.com/office/drawing/2014/main" id="{993098BC-24B0-42A0-BE53-5FBFE46E7B09}"/>
              </a:ext>
            </a:extLst>
          </p:cNvPr>
          <p:cNvSpPr>
            <a:spLocks noGrp="1"/>
          </p:cNvSpPr>
          <p:nvPr>
            <p:ph type="ctrTitle"/>
          </p:nvPr>
        </p:nvSpPr>
        <p:spPr>
          <a:xfrm>
            <a:off x="1195444" y="356408"/>
            <a:ext cx="9788411" cy="902876"/>
          </a:xfrm>
        </p:spPr>
        <p:txBody>
          <a:bodyPr/>
          <a:lstStyle/>
          <a:p>
            <a:r>
              <a:rPr lang="en-US" sz="3400" b="1" dirty="0">
                <a:solidFill>
                  <a:srgbClr val="085694"/>
                </a:solidFill>
                <a:latin typeface="ITC Avant Garde Std Md" panose="020B0602020202020204" pitchFamily="34" charset="0"/>
              </a:rPr>
              <a:t>Virtual Stakeholder Meeting via Microsoft Teams</a:t>
            </a:r>
            <a:endParaRPr lang="en-US" dirty="0"/>
          </a:p>
        </p:txBody>
      </p:sp>
      <p:sp>
        <p:nvSpPr>
          <p:cNvPr id="20" name="Title 15">
            <a:extLst>
              <a:ext uri="{FF2B5EF4-FFF2-40B4-BE49-F238E27FC236}">
                <a16:creationId xmlns:a16="http://schemas.microsoft.com/office/drawing/2014/main" id="{ABC7AF8E-D5B2-4BCA-8144-8944AFFC9BEF}"/>
              </a:ext>
            </a:extLst>
          </p:cNvPr>
          <p:cNvSpPr txBox="1">
            <a:spLocks/>
          </p:cNvSpPr>
          <p:nvPr/>
        </p:nvSpPr>
        <p:spPr>
          <a:xfrm>
            <a:off x="289932" y="1783144"/>
            <a:ext cx="11533848" cy="5498602"/>
          </a:xfrm>
          <a:prstGeom prst="rect">
            <a:avLst/>
          </a:prstGeom>
        </p:spPr>
        <p:txBody>
          <a:bodyPr anchor="t"/>
          <a:lstStyle>
            <a:lvl1pPr algn="ctr" defTabSz="1217889" rtl="0" eaLnBrk="1" latinLnBrk="0" hangingPunct="1">
              <a:lnSpc>
                <a:spcPct val="90000"/>
              </a:lnSpc>
              <a:spcBef>
                <a:spcPct val="0"/>
              </a:spcBef>
              <a:buNone/>
              <a:defRPr sz="4528" kern="1200" baseline="0">
                <a:solidFill>
                  <a:srgbClr val="085694"/>
                </a:solidFill>
                <a:latin typeface="ITC Avant Garde Std Md" panose="020B0602020202020204" pitchFamily="34" charset="0"/>
                <a:ea typeface="+mj-ea"/>
                <a:cs typeface="+mj-cs"/>
              </a:defRPr>
            </a:lvl1pPr>
          </a:lstStyle>
          <a:p>
            <a:pPr marL="514350" indent="-514350" algn="l">
              <a:spcBef>
                <a:spcPts val="1200"/>
              </a:spcBef>
              <a:spcAft>
                <a:spcPts val="1200"/>
              </a:spcAft>
              <a:buAutoNum type="arabicPeriod"/>
            </a:pPr>
            <a:r>
              <a:rPr lang="en-US" sz="3400" b="1" dirty="0"/>
              <a:t>Obtain feedback on layouts via:</a:t>
            </a:r>
          </a:p>
          <a:p>
            <a:pPr marL="971550" lvl="1" indent="-514350">
              <a:buFont typeface="+mj-lt"/>
              <a:buAutoNum type="alphaUcPeriod"/>
            </a:pPr>
            <a:r>
              <a:rPr lang="en-US" sz="2800" b="1" dirty="0"/>
              <a:t>Type Comment in Teams Meeting</a:t>
            </a:r>
          </a:p>
          <a:p>
            <a:pPr algn="l"/>
            <a:endParaRPr lang="en-US" dirty="0"/>
          </a:p>
        </p:txBody>
      </p:sp>
      <p:pic>
        <p:nvPicPr>
          <p:cNvPr id="4" name="Picture 3">
            <a:extLst>
              <a:ext uri="{FF2B5EF4-FFF2-40B4-BE49-F238E27FC236}">
                <a16:creationId xmlns:a16="http://schemas.microsoft.com/office/drawing/2014/main" id="{36B3D3E7-6B0B-498A-B661-B95061D7A6CD}"/>
              </a:ext>
            </a:extLst>
          </p:cNvPr>
          <p:cNvPicPr>
            <a:picLocks noChangeAspect="1"/>
          </p:cNvPicPr>
          <p:nvPr/>
        </p:nvPicPr>
        <p:blipFill>
          <a:blip r:embed="rId2"/>
          <a:stretch>
            <a:fillRect/>
          </a:stretch>
        </p:blipFill>
        <p:spPr>
          <a:xfrm>
            <a:off x="6764920" y="2475845"/>
            <a:ext cx="4961050" cy="5966977"/>
          </a:xfrm>
          <a:prstGeom prst="rect">
            <a:avLst/>
          </a:prstGeom>
        </p:spPr>
      </p:pic>
    </p:spTree>
    <p:extLst>
      <p:ext uri="{BB962C8B-B14F-4D97-AF65-F5344CB8AC3E}">
        <p14:creationId xmlns:p14="http://schemas.microsoft.com/office/powerpoint/2010/main" val="272840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a:bodyPr>
          <a:lstStyle/>
          <a:p>
            <a:r>
              <a:rPr lang="en-US" dirty="0"/>
              <a:t>GDOT Federal Programs</a:t>
            </a:r>
          </a:p>
        </p:txBody>
      </p:sp>
      <p:sp>
        <p:nvSpPr>
          <p:cNvPr id="22" name="Content Placeholder 21"/>
          <p:cNvSpPr>
            <a:spLocks noGrp="1"/>
          </p:cNvSpPr>
          <p:nvPr>
            <p:ph sz="half" idx="1"/>
          </p:nvPr>
        </p:nvSpPr>
        <p:spPr>
          <a:xfrm>
            <a:off x="1234480" y="3117267"/>
            <a:ext cx="9829653" cy="4008361"/>
          </a:xfrm>
        </p:spPr>
        <p:txBody>
          <a:bodyPr/>
          <a:lstStyle/>
          <a:p>
            <a:pPr algn="l"/>
            <a:r>
              <a:rPr lang="en-US" sz="2397" dirty="0"/>
              <a:t>The Safety Program has projects that are programmed to address specific issues</a:t>
            </a:r>
          </a:p>
          <a:p>
            <a:pPr marL="989536" lvl="1" indent="-380590">
              <a:buFont typeface="Arial" panose="020B0604020202020204" pitchFamily="34" charset="0"/>
              <a:buChar char="•"/>
            </a:pPr>
            <a:r>
              <a:rPr lang="en-US" sz="2131" dirty="0"/>
              <a:t>The Safety Program’s focus is to achieve GDOT’s goal of zero deaths and reduce the number of crashes on Georgia roadways by engaging our community using data and best practices to implement safety countermeasures that effect all modes of transportation. </a:t>
            </a:r>
          </a:p>
          <a:p>
            <a:pPr algn="l"/>
            <a:r>
              <a:rPr lang="en-US" sz="2131" dirty="0"/>
              <a:t>The Safety Program has budget constraints and must meet certain qualifications for Safety Federal Funding.</a:t>
            </a:r>
          </a:p>
        </p:txBody>
      </p:sp>
      <p:sp>
        <p:nvSpPr>
          <p:cNvPr id="23" name="Text Placeholder 22"/>
          <p:cNvSpPr>
            <a:spLocks noGrp="1"/>
          </p:cNvSpPr>
          <p:nvPr>
            <p:ph type="body" idx="10"/>
          </p:nvPr>
        </p:nvSpPr>
        <p:spPr/>
        <p:txBody>
          <a:bodyPr/>
          <a:lstStyle/>
          <a:p>
            <a:pPr algn="l"/>
            <a:r>
              <a:rPr lang="en-US" sz="3729" dirty="0"/>
              <a:t>Safety Program</a:t>
            </a:r>
          </a:p>
        </p:txBody>
      </p:sp>
    </p:spTree>
    <p:extLst>
      <p:ext uri="{BB962C8B-B14F-4D97-AF65-F5344CB8AC3E}">
        <p14:creationId xmlns:p14="http://schemas.microsoft.com/office/powerpoint/2010/main" val="83168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8532-5D11-4008-B192-52E1BE84D8E7}"/>
              </a:ext>
            </a:extLst>
          </p:cNvPr>
          <p:cNvSpPr>
            <a:spLocks noGrp="1"/>
          </p:cNvSpPr>
          <p:nvPr>
            <p:ph type="ctrTitle"/>
          </p:nvPr>
        </p:nvSpPr>
        <p:spPr>
          <a:xfrm>
            <a:off x="1174822" y="1194020"/>
            <a:ext cx="9829653" cy="917060"/>
          </a:xfrm>
        </p:spPr>
        <p:txBody>
          <a:bodyPr>
            <a:normAutofit/>
          </a:bodyPr>
          <a:lstStyle/>
          <a:p>
            <a:pPr algn="ctr"/>
            <a:r>
              <a:rPr lang="en-US" dirty="0"/>
              <a:t>GDOT Safety Program</a:t>
            </a:r>
          </a:p>
        </p:txBody>
      </p:sp>
      <p:sp>
        <p:nvSpPr>
          <p:cNvPr id="3" name="Content Placeholder 2">
            <a:extLst>
              <a:ext uri="{FF2B5EF4-FFF2-40B4-BE49-F238E27FC236}">
                <a16:creationId xmlns:a16="http://schemas.microsoft.com/office/drawing/2014/main" id="{65C25AAE-CF12-45C1-9C48-F7D1AAC29D16}"/>
              </a:ext>
            </a:extLst>
          </p:cNvPr>
          <p:cNvSpPr>
            <a:spLocks noGrp="1"/>
          </p:cNvSpPr>
          <p:nvPr>
            <p:ph sz="half" idx="1"/>
          </p:nvPr>
        </p:nvSpPr>
        <p:spPr>
          <a:xfrm>
            <a:off x="1174822" y="3296435"/>
            <a:ext cx="9829653" cy="5205876"/>
          </a:xfrm>
        </p:spPr>
        <p:txBody>
          <a:bodyPr/>
          <a:lstStyle/>
          <a:p>
            <a:pPr algn="l"/>
            <a:r>
              <a:rPr lang="en-US" sz="3197" b="1" u="sng" dirty="0">
                <a:solidFill>
                  <a:schemeClr val="tx1"/>
                </a:solidFill>
              </a:rPr>
              <a:t>Data Driven</a:t>
            </a:r>
          </a:p>
          <a:p>
            <a:pPr algn="l"/>
            <a:r>
              <a:rPr lang="en-US" sz="3197" b="1" u="sng" dirty="0">
                <a:solidFill>
                  <a:schemeClr val="tx1"/>
                </a:solidFill>
              </a:rPr>
              <a:t>Qualifications Based</a:t>
            </a:r>
          </a:p>
          <a:p>
            <a:pPr algn="l"/>
            <a:r>
              <a:rPr lang="en-US" sz="3197" dirty="0"/>
              <a:t>Improve Safety on Roads by performing:</a:t>
            </a:r>
          </a:p>
          <a:p>
            <a:pPr marL="1065653" lvl="1" indent="-456709">
              <a:buFont typeface="Arial" panose="020B0604020202020204" pitchFamily="34" charset="0"/>
              <a:buChar char="•"/>
            </a:pPr>
            <a:r>
              <a:rPr lang="en-US" sz="3197" dirty="0"/>
              <a:t>Studies</a:t>
            </a:r>
          </a:p>
          <a:p>
            <a:pPr marL="1065653" lvl="1" indent="-456709">
              <a:buFont typeface="Arial" panose="020B0604020202020204" pitchFamily="34" charset="0"/>
              <a:buChar char="•"/>
            </a:pPr>
            <a:r>
              <a:rPr lang="en-US" sz="3197" dirty="0"/>
              <a:t>Road Safety Audits</a:t>
            </a:r>
          </a:p>
          <a:p>
            <a:pPr marL="1065653" lvl="1" indent="-456709">
              <a:buFont typeface="Arial" panose="020B0604020202020204" pitchFamily="34" charset="0"/>
              <a:buChar char="•"/>
            </a:pPr>
            <a:r>
              <a:rPr lang="en-US" sz="3197" dirty="0"/>
              <a:t>Maintenance Work</a:t>
            </a:r>
          </a:p>
          <a:p>
            <a:pPr marL="1065653" lvl="1" indent="-456709">
              <a:buFont typeface="Arial" panose="020B0604020202020204" pitchFamily="34" charset="0"/>
              <a:buChar char="•"/>
            </a:pPr>
            <a:r>
              <a:rPr lang="en-US" sz="3197" dirty="0"/>
              <a:t>Projects</a:t>
            </a:r>
          </a:p>
          <a:p>
            <a:pPr algn="l"/>
            <a:r>
              <a:rPr lang="en-US" sz="3197" dirty="0"/>
              <a:t>Constraints such as Environmental Laws</a:t>
            </a:r>
          </a:p>
          <a:p>
            <a:endParaRPr lang="en-US" dirty="0"/>
          </a:p>
        </p:txBody>
      </p:sp>
      <p:sp>
        <p:nvSpPr>
          <p:cNvPr id="4" name="Text Placeholder 3">
            <a:extLst>
              <a:ext uri="{FF2B5EF4-FFF2-40B4-BE49-F238E27FC236}">
                <a16:creationId xmlns:a16="http://schemas.microsoft.com/office/drawing/2014/main" id="{8A8E59D6-A2C8-4CA0-BCEF-1DC2D6DB0F10}"/>
              </a:ext>
            </a:extLst>
          </p:cNvPr>
          <p:cNvSpPr>
            <a:spLocks noGrp="1"/>
          </p:cNvSpPr>
          <p:nvPr>
            <p:ph type="body" idx="10"/>
          </p:nvPr>
        </p:nvSpPr>
        <p:spPr>
          <a:xfrm>
            <a:off x="1174822" y="2270740"/>
            <a:ext cx="9829653" cy="572867"/>
          </a:xfrm>
        </p:spPr>
        <p:txBody>
          <a:bodyPr/>
          <a:lstStyle/>
          <a:p>
            <a:r>
              <a:rPr lang="en-US" sz="3729" dirty="0"/>
              <a:t>Safety Program</a:t>
            </a:r>
          </a:p>
        </p:txBody>
      </p:sp>
    </p:spTree>
    <p:extLst>
      <p:ext uri="{BB962C8B-B14F-4D97-AF65-F5344CB8AC3E}">
        <p14:creationId xmlns:p14="http://schemas.microsoft.com/office/powerpoint/2010/main" val="44079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2201DF0-E871-49D5-8BF0-52C8F8620951}"/>
              </a:ext>
            </a:extLst>
          </p:cNvPr>
          <p:cNvSpPr>
            <a:spLocks noGrp="1"/>
          </p:cNvSpPr>
          <p:nvPr>
            <p:ph type="ctrTitle"/>
          </p:nvPr>
        </p:nvSpPr>
        <p:spPr>
          <a:xfrm>
            <a:off x="1975246" y="990184"/>
            <a:ext cx="7992262" cy="1491180"/>
          </a:xfrm>
        </p:spPr>
        <p:txBody>
          <a:bodyPr>
            <a:noAutofit/>
          </a:bodyPr>
          <a:lstStyle/>
          <a:p>
            <a:pPr algn="ctr"/>
            <a:r>
              <a:rPr lang="en-US" sz="3729" dirty="0"/>
              <a:t>GDOT Conducted Stakeholder Meetings for SR 8 / Ponce de Leon Avenue</a:t>
            </a:r>
          </a:p>
        </p:txBody>
      </p:sp>
      <p:sp>
        <p:nvSpPr>
          <p:cNvPr id="5" name="TextBox 4">
            <a:extLst>
              <a:ext uri="{FF2B5EF4-FFF2-40B4-BE49-F238E27FC236}">
                <a16:creationId xmlns:a16="http://schemas.microsoft.com/office/drawing/2014/main" id="{FB2B981F-2E04-4E48-9412-6481F4ED7AC4}"/>
              </a:ext>
            </a:extLst>
          </p:cNvPr>
          <p:cNvSpPr txBox="1"/>
          <p:nvPr/>
        </p:nvSpPr>
        <p:spPr>
          <a:xfrm>
            <a:off x="408957" y="2886478"/>
            <a:ext cx="11124841" cy="4520276"/>
          </a:xfrm>
          <a:prstGeom prst="rect">
            <a:avLst/>
          </a:prstGeom>
          <a:noFill/>
        </p:spPr>
        <p:txBody>
          <a:bodyPr wrap="square" rtlCol="0">
            <a:spAutoFit/>
          </a:bodyPr>
          <a:lstStyle/>
          <a:p>
            <a:pPr marL="989535" lvl="1" indent="-380590">
              <a:buFont typeface="Arial" panose="020B0604020202020204" pitchFamily="34" charset="0"/>
              <a:buChar char="•"/>
            </a:pPr>
            <a:r>
              <a:rPr lang="en-US" sz="3197" b="1" dirty="0">
                <a:solidFill>
                  <a:srgbClr val="002060"/>
                </a:solidFill>
              </a:rPr>
              <a:t>February 6, 2019 – GDOT met with stakeholders to discuss the overall corridor and its needs</a:t>
            </a:r>
          </a:p>
          <a:p>
            <a:pPr marL="989535" lvl="1" indent="-380590">
              <a:buFont typeface="Arial" panose="020B0604020202020204" pitchFamily="34" charset="0"/>
              <a:buChar char="•"/>
            </a:pPr>
            <a:r>
              <a:rPr lang="en-US" sz="3197" b="1" dirty="0">
                <a:solidFill>
                  <a:srgbClr val="002060"/>
                </a:solidFill>
              </a:rPr>
              <a:t>May 2, 2019 – GDOT presented stakeholders with crash data and locations for continued study and monitoring</a:t>
            </a:r>
          </a:p>
          <a:p>
            <a:pPr marL="989535" lvl="1" indent="-380590">
              <a:buFont typeface="Arial" panose="020B0604020202020204" pitchFamily="34" charset="0"/>
              <a:buChar char="•"/>
            </a:pPr>
            <a:r>
              <a:rPr lang="en-US" sz="3197" b="1" dirty="0">
                <a:solidFill>
                  <a:srgbClr val="002060"/>
                </a:solidFill>
              </a:rPr>
              <a:t>September 28, 29, and 30, 2020 – GDOT presented stakeholders with alternatives considered for various locations along the corridor</a:t>
            </a:r>
          </a:p>
          <a:p>
            <a:pPr marL="989535" lvl="1" indent="-380590">
              <a:buFont typeface="Arial" panose="020B0604020202020204" pitchFamily="34" charset="0"/>
              <a:buChar char="•"/>
            </a:pPr>
            <a:r>
              <a:rPr lang="en-US" sz="3197" b="1" dirty="0">
                <a:solidFill>
                  <a:srgbClr val="002060"/>
                </a:solidFill>
              </a:rPr>
              <a:t>October 12, 2021 – GDOT met with local governments and politicians to discuss two large intersection projects</a:t>
            </a:r>
          </a:p>
        </p:txBody>
      </p:sp>
    </p:spTree>
    <p:extLst>
      <p:ext uri="{BB962C8B-B14F-4D97-AF65-F5344CB8AC3E}">
        <p14:creationId xmlns:p14="http://schemas.microsoft.com/office/powerpoint/2010/main" val="32154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2201DF0-E871-49D5-8BF0-52C8F8620951}"/>
              </a:ext>
            </a:extLst>
          </p:cNvPr>
          <p:cNvSpPr>
            <a:spLocks noGrp="1"/>
          </p:cNvSpPr>
          <p:nvPr>
            <p:ph type="ctrTitle"/>
          </p:nvPr>
        </p:nvSpPr>
        <p:spPr>
          <a:xfrm>
            <a:off x="1975246" y="990183"/>
            <a:ext cx="7992262" cy="3975355"/>
          </a:xfrm>
        </p:spPr>
        <p:txBody>
          <a:bodyPr>
            <a:noAutofit/>
          </a:bodyPr>
          <a:lstStyle/>
          <a:p>
            <a:pPr algn="ctr"/>
            <a:r>
              <a:rPr lang="en-US" sz="3729" dirty="0"/>
              <a:t>SR 8 / Ponce de Leon Avenue Intersection Improvement Projects</a:t>
            </a:r>
          </a:p>
        </p:txBody>
      </p:sp>
    </p:spTree>
    <p:extLst>
      <p:ext uri="{BB962C8B-B14F-4D97-AF65-F5344CB8AC3E}">
        <p14:creationId xmlns:p14="http://schemas.microsoft.com/office/powerpoint/2010/main" val="238683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217B59-7F13-4F62-9E1A-448D557CC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7" y="851210"/>
            <a:ext cx="11806006" cy="7870670"/>
          </a:xfrm>
          <a:prstGeom prst="rect">
            <a:avLst/>
          </a:prstGeom>
        </p:spPr>
      </p:pic>
      <p:sp>
        <p:nvSpPr>
          <p:cNvPr id="5" name="Title 15">
            <a:extLst>
              <a:ext uri="{FF2B5EF4-FFF2-40B4-BE49-F238E27FC236}">
                <a16:creationId xmlns:a16="http://schemas.microsoft.com/office/drawing/2014/main" id="{4D7140DA-5628-498B-94F9-7D01255576F8}"/>
              </a:ext>
            </a:extLst>
          </p:cNvPr>
          <p:cNvSpPr>
            <a:spLocks noGrp="1"/>
          </p:cNvSpPr>
          <p:nvPr>
            <p:ph type="title"/>
          </p:nvPr>
        </p:nvSpPr>
        <p:spPr>
          <a:xfrm>
            <a:off x="321394" y="0"/>
            <a:ext cx="11091244" cy="938619"/>
          </a:xfrm>
        </p:spPr>
        <p:txBody>
          <a:bodyPr>
            <a:normAutofit fontScale="90000"/>
          </a:bodyPr>
          <a:lstStyle/>
          <a:p>
            <a:r>
              <a:rPr lang="en-US" sz="3400" b="1" dirty="0">
                <a:solidFill>
                  <a:srgbClr val="085694"/>
                </a:solidFill>
                <a:latin typeface="ITC Avant Garde Std Md" panose="020B0602020202020204" pitchFamily="34" charset="0"/>
              </a:rPr>
              <a:t>SR 8 / Ponce de Leon Avenue @ Ponce de Leon Manor / E Lake Rd</a:t>
            </a:r>
            <a:endParaRPr lang="en-US" dirty="0"/>
          </a:p>
        </p:txBody>
      </p:sp>
      <p:sp>
        <p:nvSpPr>
          <p:cNvPr id="6" name="Oval 5">
            <a:extLst>
              <a:ext uri="{FF2B5EF4-FFF2-40B4-BE49-F238E27FC236}">
                <a16:creationId xmlns:a16="http://schemas.microsoft.com/office/drawing/2014/main" id="{C29E6015-B7AB-43BE-B074-0AF4F99DC7F4}"/>
              </a:ext>
            </a:extLst>
          </p:cNvPr>
          <p:cNvSpPr/>
          <p:nvPr/>
        </p:nvSpPr>
        <p:spPr>
          <a:xfrm>
            <a:off x="7159083" y="6333892"/>
            <a:ext cx="401444" cy="4014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87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Option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nce Charrette PowerPoint_GS" id="{251A24C9-6EF9-43E9-A631-1FF2168C7ADD}" vid="{514430D5-8170-4B1A-93E9-1CBC57214550}"/>
    </a:ext>
  </a:extLst>
</a:theme>
</file>

<file path=ppt/theme/theme3.xml><?xml version="1.0" encoding="utf-8"?>
<a:theme xmlns:a="http://schemas.openxmlformats.org/drawingml/2006/main" name="1_Three Horizontal Photos at Bottom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nce Charrette PowerPoint_GS" id="{251A24C9-6EF9-43E9-A631-1FF2168C7ADD}" vid="{8DB806ED-4D07-4202-9DA2-109A740C21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497</Words>
  <Application>Microsoft Office PowerPoint</Application>
  <PresentationFormat>Ledger Paper (11x17 in)</PresentationFormat>
  <Paragraphs>47</Paragraphs>
  <Slides>16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HelveticaNeueLT Com 55 Roman</vt:lpstr>
      <vt:lpstr>ITC Avant Garde Std Bk</vt:lpstr>
      <vt:lpstr>ITC Avant Garde Std Md</vt:lpstr>
      <vt:lpstr>Office Theme</vt:lpstr>
      <vt:lpstr>Title Slide Option #1</vt:lpstr>
      <vt:lpstr>1_Three Horizontal Photos at Bottom Layout</vt:lpstr>
      <vt:lpstr>Stakeholder Meeting November 18, 2021  State Route 8 Ponce de Leon Avenue  Safety Projects </vt:lpstr>
      <vt:lpstr>Virtual Stakeholder Meeting via Microsoft Teams</vt:lpstr>
      <vt:lpstr>Virtual Stakeholder Meeting via Microsoft Teams</vt:lpstr>
      <vt:lpstr>Virtual Stakeholder Meeting via Microsoft Teams</vt:lpstr>
      <vt:lpstr>GDOT Federal Programs</vt:lpstr>
      <vt:lpstr>GDOT Safety Program</vt:lpstr>
      <vt:lpstr>GDOT Conducted Stakeholder Meetings for SR 8 / Ponce de Leon Avenue</vt:lpstr>
      <vt:lpstr>SR 8 / Ponce de Leon Avenue Intersection Improvement Projects</vt:lpstr>
      <vt:lpstr>SR 8 / Ponce de Leon Avenue @ Ponce de Leon Manor / E Lake Rd</vt:lpstr>
      <vt:lpstr>SR 8 / Ponce de Leon Avenue @ Ponce de Leon Manor / E Lake Rd Convert Ponce de Leon Manor to Stop Control and add Multi-lane roundabout at E Lake Rd</vt:lpstr>
      <vt:lpstr>SR 8 / Scott Blvd from W Ponce De Leon Ave to E Parkwood Rd</vt:lpstr>
      <vt:lpstr>SR 8 / Scott Blvd from W Ponce De Leon Ave to E Parkwood Rd Multi-lane Roundabout; Remove the north leg and have RIRO at the intersection of W Ponce De Leon Ave and E Parkwood Rd. Make W Parkwood Rd a cul-de-sac</vt:lpstr>
      <vt:lpstr>SR 8 / Ponce de Leon Avenue Quick Response Projects</vt:lpstr>
      <vt:lpstr>SR 8 / Ponce de Leon Avenue @ Ridgecrest Rd Right-in right-out</vt:lpstr>
      <vt:lpstr>SR 8 / Ponce de Leon Avenue @ N Ponce de Leon Ave Add channelized right-turn movement along N Ponce de Leon Ave </vt:lpstr>
      <vt:lpstr>Thank You for Attending   For more information:  Zeb Martin, GDOT zmartin@dot.ga.gov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 8 / Ponce de Leon Avenue @ Clifton Rd</dc:title>
  <dc:creator>Chethalamana Krishnan, Anagha</dc:creator>
  <cp:lastModifiedBy>Tedder, Dwayne</cp:lastModifiedBy>
  <cp:revision>70</cp:revision>
  <dcterms:created xsi:type="dcterms:W3CDTF">2019-09-09T16:09:49Z</dcterms:created>
  <dcterms:modified xsi:type="dcterms:W3CDTF">2021-11-29T20:29:24Z</dcterms:modified>
</cp:coreProperties>
</file>